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presProps" Target="presProps.xml"/>
  <Relationship Id="rId73" Type="http://schemas.openxmlformats.org/officeDocument/2006/relationships/viewProps" Target="viewProps.xml"/>
  <Relationship Id="rId7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த இரண்டு தூதரும் சாயங்காலத்திலே சோதோமுக்கு வந்தார்கள்; லோத்து சோதோமின் வாசலிலே உட்கார்ந்திருந்தான். அவர்களைக் கண்டு, லோத்து எழுந்து எதிர்கொண்டு தரைமட்டும் குனிந்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த இரண்டு தூதரும் சாயங்காலத்திலே சோதோமுக்கு வந்தார்கள்; லோத்து சோதோமின் வாசலிலே உட்கார்ந்திருந்தான். அவர்களைக் கண்டு, லோத்து எழுந்து எதிர்கொண்டு தரைமட்டும் குனிந்து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ண்டவன்மார்களே, அடியேனுடைய வீட்டுமுகமாய் நீங்கள் திரும்பி, உங்கள் கால்களைக் கழுவி, இராத்தங்கி, காலையில் எழுந்து பிரயாணப்பட்டுப் போகலாம் என்றான். அதற்கு அவர்கள்: அப்படியல்ல, வீதியிலே இராத்தங்குவோம் என்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ண்டவன்மார்களே, அடியேனுடைய வீட்டுமுகமாய் நீங்கள் திரும்பி, உங்கள் கால்களைக் கழுவி, இராத்தங்கி, காலையில் எழுந்து பிரயாணப்பட்டுப் போகலாம் என்றான். அதற்கு அவர்கள்: அப்படியல்ல, வீதியிலே இராத்தங்குவோம் என்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அவர்களை மிகவும் வருந்திக் கேட்டுக்கொண்டான்; அப்பொழுது அவனிடத்திற்குத் திரும்பி, அவன் வீட்டிலே பிரவேசித்தார்கள். அவன் புளிப்பில்லாத அப்பங்களைச் சுட்டு, அவர்களுக்கு விருந்துபண்ணினான், அவர்கள் புசித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அவர்களை மிகவும் வருந்திக் கேட்டுக்கொண்டான்; அப்பொழுது அவனிடத்திற்குத் திரும்பி, அவன் வீட்டிலே பிரவேசித்தார்கள். அவன் புளிப்பில்லாத அப்பங்களைச் சுட்டு, அவர்களுக்கு விருந்துபண்ணினான், அவர்கள் புசித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படுக்கும் முன்னே, சோதோம் பட்டணத்து மனிதராகிய வாலிபர்முதல் கிழவர்மட்டுமுள்ள ஜனங்கள் அனைவரும் நானாதிசைகளிலுமிருந்து வந்து, வீட்டைச் சூழ்ந்துகொண்ட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படுக்கும் முன்னே, சோதோம் பட்டணத்து மனிதராகிய வாலிபர்முதல் கிழவர்மட்டுமுள்ள ஜனங்கள் அனைவரும் நானாதிசைகளிலுமிருந்து வந்து, வீட்டைச் சூழ்ந்துகொண்ட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லோத்தைக் கூப்பிட்டு: இந்த இராத்திரி உன்னிடத்தில் வந்த மனுஷர் எங்கே? நாங்கள் அவர்களை அறியும்படிக்கு அவர்களை எங்களிடத்தில் வெளியே கொண்டு வா எ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லோத்தைக் கூப்பிட்டு: இந்த இராத்திரி உன்னிடத்தில் வந்த மனுஷர் எங்கே? நாங்கள் அவர்களை அறியும்படிக்கு அவர்களை எங்களிடத்தில் வெளியே கொண்டு வா என்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டியே அன்று ராத்திரியிலும் தங்கள் தகப்பனுக்கு மதுவைக்குடிக்கக் கொடுத்தார்கள். அப்பொழுது இளையவள் எழுந்து போய், அவனோடே சயனித்தாள்; அவள் சயனித்ததையும் எழுந்திருந்ததையும் அவன் உணராதிருந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ப்படியே அன்று ராத்திரியிலும் தங்கள் தகப்பனுக்கு மதுவைக்குடிக்கக் கொடுத்தார்கள். அப்பொழுது இளையவள் எழுந்து போய், அவனோடே சயனித்தாள்; அவள் சயனித்ததையும் எழுந்திருந்ததையும் அவன் உணராதிருந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லோத்து வாசலுக்கு வெளியே வந்து, தனக்குப் பின்னாலே கதவைப் பூட்டி, அவர்களிடத்தில் போய்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வ்விதமாய் லோத்தின் குமாரத்திகள் இருவரும் தங்கள் தகப்பனாலே கர்ப்பவதியா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கோதரரே, இந்த அக்கிரமம் செய்ய வேண்டா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மூத்தவள் ஒரு குமாரனைப் பெற்று, அவனுக்கு மோவாப் என்று பேரிட்டாள்; அவன் இந்நாள்வரைக்கும் இருக்கிற மோவாபியருக்குத் தகப்ப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ளையவளும் ஒரு குமாரனைப் பெற்று, அவனுக்குப் பென்னம்மி என்று பேரிட்டாள்; அவன் இந்நாள்வரைக்கும் இருக்கிற அம்மோன் புத்திரருக்குத் தகப்ப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புருஷரை அறியாத இரண்டு குமாரத்திகள் எனக்கு உண்டு; அவர்களை உங்களிடத்திற்கு வெளியே கொண்டுவருகிறேன், அவர்களுக்கு உங்கள் இஷ்டப்படி செய்யுங்கள்; இந்தப்புருஷர் என் கூரையின் நிழலிலே வந்தபடியால், இவர்களுக்கு மாத்திரம் ஒன்றும் செய்யவேண்டாம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புருஷரை அறியாத இரண்டு குமாரத்திகள் எனக்கு உண்டு; அவர்களை உங்களிடத்திற்கு வெளியே கொண்டுவருகிறேன், அவர்களுக்கு உங்கள் இஷ்டப்படி செய்யுங்கள்; இந்தப்புருஷர் என் கூரையின் நிழலிலே வந்தபடியால், இவர்களுக்கு மாத்திரம் ஒன்றும் செய்யவேண்டாம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புருஷரை அறியாத இரண்டு குமாரத்திகள் எனக்கு உண்டு; அவர்களை உங்களிடத்திற்கு வெளியே கொண்டுவருகிறேன், அவர்களுக்கு உங்கள் இஷ்டப்படி செய்யுங்கள்; இந்தப்புருஷர் என் கூரையின் நிழலிலே வந்தபடியால், இவர்களுக்கு மாத்திரம் ஒன்றும் செய்யவேண்டாம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கள்: அப்பாலே போ; பரதேசியாய் வந்த இவனா நியாயம் பேசுகிறது? இப்பொழுது அவர்களுக்குச் செய்வதைப்பார்க்கிலும் உனக்கு அதிக பொல்லாப்புச் செய்வோம் என்று சொல்லி, லோத்து என்பவனை மிகவும் நெருக்கிக் கதவை உடைக்கக் கிட்டி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கள்: அப்பாலே போ; பரதேசியாய் வந்த இவனா நியாயம் பேசுகிறது? இப்பொழுது அவர்களுக்குச் செய்வதைப்பார்க்கிலும் உனக்கு அதிக பொல்லாப்புச் செய்வோம் என்று சொல்லி, லோத்து என்பவனை மிகவும் நெருக்கிக் கதவை உடைக்கக் கிட்டி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அவர்கள்: அப்பாலே போ; பரதேசியாய் வந்த இவனா நியாயம் பேசுகிறது? இப்பொழுது அவர்களுக்குச் செய்வதைப்பார்க்கிலும் உனக்கு அதிக பொல்லாப்புச் செய்வோம் என்று சொல்லி, லோத்து என்பவனை மிகவும் நெருக்கிக் கதவை உடைக்கக் கிட்டி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அந்தப் புருஷர்கள் தங்கள் கைகளை வெளியே நீட்டி, லோத்தைத் தங்களண்டைக்கு வீட்டுக்குள் இழுத்துக்கொண்டு, கதவைப் பூட்ட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ெருவாசலிலிருந்த சிறியோரும் பெரியோருமாகிய மனிதருக்குக் குருட்டாட்டம் பிடிக்கப்பண்ணினார்கள்; அப்பொழுது அவர்கள் வாசலைத் தேடித்தேடி அலுத்துப்போ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ெருவாசலிலிருந்த சிறியோரும் பெரியோருமாகிய மனிதருக்குக் குருட்டாட்டம் பிடிக்கப்பண்ணினார்கள்; அப்பொழுது அவர்கள் வாசலைத் தேடித்தேடி அலுத்துப்போ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அந்தப் புருஷர் லோத்தை நோக்கி: இவ்விடத்தில் இன்னும் உனக்கு யார் இருக்கிறார்கள்? மருமகனாவது, உன் குமாரராவது, உன் குமாரத்திகளாவது, பட்டணத்தில் உனக்குரிய எவர்களாவது இருந்தால், அவர்களை இந்த ஸ்தலத்திலிருந்து வெளியே அழைத்துக்கொண்டு போ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அந்தப் புருஷர் லோத்தை நோக்கி: இவ்விடத்தில் இன்னும் உனக்கு யார் இருக்கிறார்கள்? மருமகனாவது, உன் குமாரராவது, உன் குமாரத்திகளாவது, பட்டணத்தில் உனக்குரிய எவர்களாவது இருந்தால், அவர்களை இந்த ஸ்தலத்திலிருந்து வெளியே அழைத்துக்கொண்டு போ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ங்கள் இந்த ஸ்தலத்தை அழிக்கப்போகிறோம்; இவர்கள் கூக்குரல் கர்த்தருடைய சமுகத்தில் பெரிதாயிருக்கிறது; இதை அழிக்கக் கர்த்தர் எங்களை அனுப்பினார் என்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ங்கள் இந்த ஸ்தலத்தை அழிக்கப்போகிறோம்; இவர்கள் கூக்குரல் கர்த்தருடைய சமுகத்தில் பெரிதாயிருக்கிறது; இதை அழிக்கக் கர்த்தர் எங்களை அனுப்பினார் என்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லோத்து புறப்பட்டு, தன் குமாரத்திகளை விவாகம்பண்ணப்போகிற தன் மருமக்கள்மாரோடே பேசி: நீங்கள் எழுந்து இந்த ஸ்தலத்தை விட்டுப் புறப்படுங்கள்; கர்த்தர் இந்தப் பட்டணத்தை அழிக்கப் போகிறார் என்றான்; அவனுடைய மருமக்கள்மாரின் பார்வைக்கு அவன் பரியாசம்பண்ணுகிறதாகக் கண்ட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லோத்து புறப்பட்டு, தன் குமாரத்திகளை விவாகம்பண்ணப்போகிற தன் மருமக்கள்மாரோடே பேசி: நீங்கள் எழுந்து இந்த ஸ்தலத்தை விட்டுப் புறப்படுங்கள்; கர்த்தர் இந்தப் பட்டணத்தை அழிக்கப் போகிறார் என்றான்; அவனுடைய மருமக்கள்மாரின் பார்வைக்கு அவன் பரியாசம்பண்ணுகிறதாகக் கண்ட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லோத்து புறப்பட்டு, தன் குமாரத்திகளை விவாகம்பண்ணப்போகிற தன் மருமக்கள்மாரோடே பேசி: நீங்கள் எழுந்து இந்த ஸ்தலத்தை விட்டுப் புறப்படுங்கள்; கர்த்தர் இந்தப் பட்டணத்தை அழிக்கப் போகிறார் என்றான்; அவனுடைய மருமக்கள்மாரின் பார்வைக்கு அவன் பரியாசம்பண்ணுகிறதாகக் கண்ட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ிழக்கு வெளுக்கும்போது அந்தத் தூதர் லோத்தை நோக்கி: பட்டணத்திற்கு வரும் தண்டனையில் நீ அழியாதபடிக்கு எழுந்து, உன் மனைவியையும், இங்கே இருக்கிற உன் இரண்டு குமாரத்திகளையும் அழைத்துக்கொண்டுபோ என்று சொல்லி, அவனைத் துரிதப்படுத்தி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ிழக்கு வெளுக்கும்போது அந்தத் தூதர் லோத்தை நோக்கி: பட்டணத்திற்கு வரும் தண்டனையில் நீ அழியாதபடிக்கு எழுந்து, உன் மனைவியையும், இங்கே இருக்கிற உன் இரண்டு குமாரத்திகளையும் அழைத்துக்கொண்டுபோ என்று சொல்லி, அவனைத் துரிதப்படுத்தின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தாமதித்துக்கொண்டிருக்கும்போது கர்த்தர் அவன்மேல் வைத்த இரக்கத்தினாலே, அந்தப் புருஷர் அவன் கையையும், அவன் மனைவியின் கையையும், அவன் இரண்டு குமாரத்திகளின் கையையும் பிடித்து, அவனைப் பட்டணத்திற்கு வெளியே கொண்டுபோய் விட்ட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தாமதித்துக்கொண்டிருக்கும்போது கர்த்தர் அவன்மேல் வைத்த இரக்கத்தினாலே, அந்தப் புருஷர் அவன் கையையும், அவன் மனைவியின் கையையும், அவன் இரண்டு குமாரத்திகளின் கையையும் பிடித்து, அவனைப் பட்டணத்திற்கு வெளியே கொண்டுபோய் விட்ட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ை வெளியே கொண்டுபோய் விட்டபின்பு, அவர்: உன் ஜீவன் தப்ப ஓடிப்போ, பின்னிட்டுப் பாராதே; இந்தச் சமபூமியில் எங்கும் நிற்காதே; நீ அழியாதபடிக்கு மலைக்கு ஓடிப்போ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ை வெளியே கொண்டுபோய் விட்டபின்பு, அவர்: உன் ஜீவன் தப்ப ஓடிப்போ, பின்னிட்டுப் பாராதே; இந்தச் சமபூமியில் எங்கும் நிற்காதே; நீ அழியாதபடிக்கு மலைக்கு ஓடிப்போ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லோத்து: அப்படியல்ல ஆண்டவரே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மது கண்களில் உமது அடியேனுக்குக் கிருபைகிடைத்ததே; என் பிராணனைக் காக்கத் தேவரீர் எனக்குச் செய்த கிருபையைப் பெரிதாக விளங்கப்பண்ணினீர்; மலைக்கு ஓடிப்போக என்னால் முடியாது, தீங்கு என்னைத் தொடரும், நான் மரித்துப்போவ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மது கண்களில் உமது அடியேனுக்குக் கிருபைகிடைத்ததே; என் பிராணனைக் காக்கத் தேவரீர் எனக்குச் செய்த கிருபையைப் பெரிதாக விளங்கப்பண்ணினீர்; மலைக்கு ஓடிப்போக என்னால் முடியாது, தீங்கு என்னைத் தொடரும், நான் மரித்துப்போவ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மது கண்களில் உமது அடியேனுக்குக் கிருபைகிடைத்ததே; என் பிராணனைக் காக்கத் தேவரீர் எனக்குச் செய்த கிருபையைப் பெரிதாக விளங்கப்பண்ணினீர்; மலைக்கு ஓடிப்போக என்னால் முடியாது, தீங்கு என்னைத் தொடரும், நான் மரித்துப்போவ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ோ, அந்த ஊர் இருக்கிறதே, நான் அதற்கு ஓடிப்போகத்தக்கதாய் அது கிட்ட இருக்கிறது; என் பிராணன் பிழைக்க நான் அங்கே ஓடிப்போகட்டும், அது சின்ன ஊர்தானே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ோ, அந்த ஊர் இருக்கிறதே, நான் அதற்கு ஓடிப்போகத்தக்கதாய் அது கிட்ட இருக்கிறது; என் பிராணன் பிழைக்க நான் அங்கே ஓடிப்போகட்டும், அது சின்ன ஊர்தானே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அவர்: நீ கேட்டுக்கொண்ட ஊரை நான் கவிழ்த்துப்போடாதபடிக்கு, இந்த விஷயத்திலும் உனக்கு அநுக்கிரகம்பண்ணின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அவர்: நீ கேட்டுக்கொண்ட ஊரை நான் கவிழ்த்துப்போடாதபடிக்கு, இந்த விஷயத்திலும் உனக்கு அநுக்கிரகம்பண்ணின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ீவிரமாய் அங்கே ஓடித் தப்பித்துக்கொள்; நீ அங்கே போய்ச் சேருமட்டும் நான் ஒன்றும் செய்யக் கூடாது என்றார்; ஆகையால் அந்த ஊர் சோவார் என்னப்பட்ட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ீவிரமாய் அங்கே ஓடித் தப்பித்துக்கொள்; நீ அங்கே போய்ச் சேருமட்டும் நான் ஒன்றும் செய்யக் கூடாது என்றார்; ஆகையால் அந்த ஊர் சோவார் என்னப்பட்ட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லோத்து சோவாருக்குள் வரும்போது பூமியின்மேல் சூரியன் உதித்த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கர்த்தர் சோதோமின்மேலும் கொமோராவின்மேலும், கர்த்தராலே வானத்திலிருந்து கந்தகத்தையும் அக்கினியையும் வருஷிக்கப்பண்ணி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ப் பட்டணங்களையும், அந்தச் சம பூமியனைத்தையும், அந்தப் பட்டணங்களின் எல்லாக் குடிகளையும், பூமியின் பயிரையும் அழித்துப்போட்ட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தப் பட்டணங்களையும், அந்தச் சம பூமியனைத்தையும், அந்தப் பட்டணங்களின் எல்லாக் குடிகளையும், பூமியின் பயிரையும் அழித்துப்போட்ட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மனைவியோ பின்னிட்டுப் பார்த்து, உப்புத்தூண் ஆனா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ிடியற்காலத்தில் ஆபிரகாம் எழுந்து, தான் கர்த்தருக்கு முன்பாக நின்ற இடத்திற்குப் போய்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ோதோம் கொமோரா பட்டணங்களின் திசையையும், சமபூமியாகிய தேசம் முழுவதையும் நோக்கிப் பார்த்தான்; அந்தப் பூமியின் புகை சூளையின் புகையைப்போல எழும்பிற்ற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சோதோம் கொமோரா பட்டணங்களின் திசையையும், சமபூமியாகிய தேசம் முழுவதையும் நோக்கிப் பார்த்தான்; அந்தப் பூமியின் புகை சூளையின் புகையைப்போல எழும்பிற்ற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வன் அந்தச் சம பூமியின் பட்டணங்களை அழிக்கும்போது, தேவன் ஆபிரகாமை நினைத்து, லோத்து குடியிருந்த பட்டணங்களைத் தாம் கவிழ்த்துப் போடுகையில், லோத்தை அந்த அழிவின் நடுவிலிருந்து தப்பிப்போகும்படி அனுப்பி விட்ட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வன் அந்தச் சம பூமியின் பட்டணங்களை அழிக்கும்போது, தேவன் ஆபிரகாமை நினைத்து, லோத்து குடியிருந்த பட்டணங்களைத் தாம் கவிழ்த்துப் போடுகையில், லோத்தை அந்த அழிவின் நடுவிலிருந்து தப்பிப்போகும்படி அனுப்பி விட்ட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ன்பு லோத்து சோவாரிலே குடியிருக்கப் பயந்து, சோவாரை விட்டுப்போய், அவனும் அவனோடேகூட அவனுடைய இரண்டு குமாரத்திகளும் மலையிலே வாசம்பண்ணின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ின்பு லோத்து சோவாரிலே குடியிருக்கப் பயந்து, சோவாரை விட்டுப்போய், அவனும் அவனோடேகூட அவனுடைய இரண்டு குமாரத்திகளும் மலையிலே வாசம்பண்ணின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மூத்தவள் இளையவளைப் பார்த்து: நம்முடைய தகப்பன் முதிர்வயதானார், பூமியெங்கும் நடக்கிற முறைமையின்படியே நம்மோடே சேரப் பூமியிலே ஒரு புருஷனும் இல்லை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மூத்தவள் இளையவளைப் பார்த்து: நம்முடைய தகப்பன் முதிர்வயதானார், பூமியெங்கும் நடக்கிற முறைமையின்படியே நம்மோடே சேரப் பூமியிலே ஒரு புருஷனும் இல்லை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ம்முடைய தகப்பனால் சந்ததி உண்டாகும்படிக்கு, அவருக்கு மதுவைக் குடிக்கக்கொடுத்து, அவரோடே சயனிப்போம் வா என்றா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டியே அன்று இரவிலே, தங்கள் தகப்பனுக்கு மதுவைக் குடிக்கக் கொடுத்தார்கள். மூத்தவள் போய், தன் தகப்பனோடே சயனித்தாள்; அவள் சயனித்ததையும் எழுந்திருந்ததையும் அவன் உணராதிருந்த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டியே அன்று இரவிலே, தங்கள் தகப்பனுக்கு மதுவைக் குடிக்கக் கொடுத்தார்கள். மூத்தவள் போய், தன் தகப்பனோடே சயனித்தாள்; அவள் சயனித்ததையும் எழுந்திருந்ததையும் அவன் உணராதிருந்த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றுநாளிலே மூத்தவள் இளையவளைப் பார்த்து: நேற்று ராத்திரி நான் தகப்பனோடே சயனித்தேன்; இன்று ராத்திரியும் மதுவைக்குடிக்கக் கொடுப்போம், நம்முடைய தகப்பனால் சந்ததி உண்டாகும்படி நீ போய் அவரோடே சயனி என்றா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மறுநாளிலே மூத்தவள் இளையவளைப் பார்த்து: நேற்று ராத்திரி நான் தகப்பனோடே சயனித்தேன்; இன்று ராத்திரியும் மதுவைக்குடிக்கக் கொடுப்போம், நம்முடைய தகப்பனால் சந்ததி உண்டாகும்படி நீ போய் அவரோடே சயனி என்றா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7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सांझ को वे दो दूत सदोम के पास आए: और लूत सदोम के फाटक के पास बैठा था: सो उन को देख कर वह उन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ेंट करने के लिये उठा; और मुंह के बल झुक कर दण्डवत कर कह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हे मेरे प्रभुओं, अपने दास के घर में पधारिए, और रात भर विश्राम कीजिए, और अपने पांव धोइये, फिर भो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उठ कर अपने मार्ग पर जाइए। उन्होंने कहा, नहीं; हम चौक ही में रात बिताए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उसने उन से बहुत बिनती करके उन्हें मनाया; सो वे उसके साथ चल कर उसके घर में आए; और उसने उन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ये जेवनार तैयार की, और बिना खमीर की रोटियां बनाकर उन को खिला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उनके सो जाने के पहिले, उस सदोम नगर के पुरूषों ने, जवानों से ले कर बूढ़ों तक, वरन चारों ओर के स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ोगों ने आकर उस घर को घेर लिय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लूत को पुकार कर कहने लगे, कि जो पुरूष आज रात को तेरे पास आए हैं वे कहां हैं? उन को हमारे पा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ाहर ले आ, कि हम उन से भोग क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सो उन्होंने उस दिन भी रात के समय अपने पिता को दाखमधु पिलाया: और छोटी बेटी जा कर उसके पास लेट गई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 उसको उसके भी सोने और उठने के समय का ज्ञान न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ब लूत उनके पास द्वार के बाहर गया, और किवाड़ को अपने पीछे बन्द करक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इस प्रकार से लूत की दोनो बेटियां अपने पिता से गर्भवती हु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हे मेरे भाइयों, ऐसी बुराई न कर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और बड़ी एक पुत्र जनी, और उसका नाम मोआब रखा: वह मोआब नाम जाति का जो आज तक है मूलपिता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और छोटी भी एक पुत्र जनी, और उसका नाम बेनम्मी रखा; वह अम्मोन वंशियों का जो आज तक हैं मूलपिता हुआ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सुनो, मेरी दो बेटियां हैं जिन्होंने अब तक पुरूष का मुंह नहीं देखा, इच्छा हो तो मैं उन्ह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म्हारे पास बाहर ले आऊं, और तुम को जैसा अच्छा लगे वैसा व्यवहार उन से करो: पर इन पुरूषों से कुछ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ो; क्योंकि ये मेरी छत के तले आ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उनहोंने कहा, हट जा। फिर वे कहने लगे, तू एक परदेशी हो कर यहां रहने के लिये आया पर अब न्यायी भी ब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ैठा है: सो अब हम उन से भी अधिक तेरे साथ बुराई करेंगे। और वे उस पुरूष लूत को बहुत दबाने लगे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वाड़ तोड़ने के लिये निकट आ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तब उन पाहुनों ने हाथ बढ़ाकर, लूत को अपने पास घर में खींच लिया, और किवाड़ को बन्द कर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उन्होंने क्या छोटे, क्या बड़े, सब पुरूषों को जो घर के द्वार पर थे अन्धा कर दिया, सो वे द्व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टटोलते टटोलते थक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फिर उन पाहुनों ने लूत से पूछा, यहां तेरे और कौन कौन हैं? दामाद, बेटे, बेटियां, वा नगर में तेर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ो कोई हो, उन सभों को ले कर इस स्थान से निकल ज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क्योंकि हम यह स्थान नाश करने पर हैं, इसलिये कि उसकी चिल्लाहट यहोवा के सम्मुख बढ़ गई है; और यहो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े हमें इसका सत्यनाश करने के लिये भेज द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ब लूत ने निकल कर अपने दामादों को, जिनके साथ उसकी बेटियों की सगाई हो गई थी, समझा के कहा, उठो, इ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्थान से निकल चलो: क्योंकि यहोवा इस नगर को नाश किया चाहता है। पर वह अपने दामादों की दृष्टि में ठट्ठ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ने हारा सा जान पड़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जब पौ फटने लगी, तब दूतों ने लूत से फुर्ती कराई और कहा, कि उठ, अपनी पत्नी और दोनो बेटियों को ज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ां हैं ले जा: नहीं तो तू भी इस नगर के अधर्म में भस्म हो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पर वह विलम्ब करता रहा, इस से उन पुरूषों ने उसका और उसकी पत्नी, और दोनों बेटियों का हाथ पकड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या; क्योंकि यहोवा की दया उस पर थी: और उसको निकाल कर नगर के बाहर कर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ऐसा हुआ कि जब उन्होंने उन को बाहर निकाला, तब उसने कहा अपना प्राण ले कर भाग जा; पीछे की और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ाकना, और तराई भर में न ठहरना; उस पहाड़ पर भाग जाना, नहीं तो तू भी भस्म हो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लूत ने उन से कहा, हे प्रभु, ऐसा न कर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देख, तेरे दास पर तेरी अनुग्रह की दृष्टि हुई है, और तू ने इस में बड़ी कृपा दिखाई, कि मेरे प्रा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बचाया है; पर मैं पहाड़ पर भाग नहीं सकता, कहीं ऐसा न हो, कि कोई विपत्ति मुझ पर आ पड़े, और मैं म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ऊं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देख, वह नगर ऐसा निकट है कि मैं वहां भाग सकता हूं, और वह छोटा भी है: मुझे वहीं भाग जाने दे, क्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ह छोटा नहीं है? और मेरा प्राण बच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उसने उससे कहा, देख, मैं ने इस विषय में भी तेरी बिनती अंगीकार की है, कि जिस नगर की चर्चा तू ने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, उसको मैं नाश न कर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फुर्ती से वहां भाग जा; क्योंकि जब तक तू वहां न पहुचे तब तक मैं कुछ न कर सकूंगा। इसी कारण उस नग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 नाम सोअर पड़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लूत के सोअर के निकट पहुंचते ही सूर्य पृथ्वी पर उदय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तब यहोवा ने अपनी ओर से सदोम और अमोरा पर आकाश से गन्धक और आग बरसा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और उन नगरों को और सम्पूर्ण तराई को, और नगरों को और उस सम्पूर्ण तराई को, और नगरों के स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वासियों, भूमि की सारी उपज समेत नाश कर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लूत की पत्नी ने जो उसके पीछे थी दृष्टि फेर के पीछे की ओर देखा, और वह नमक का खम्भा बन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भोर को इब्राहीम उठ कर उस स्थान को गया, जहां वह यहोवा के सम्मुख खड़ा थ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और सदोम, और अमोरा, और उस तराई के सारे देश की ओर आंख उठा कर क्या देखा, कि उस देश में से धधकती हु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ट्टी का सा धुआं उठ रह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और ऐसा हुआ, कि जब परमेश्वर ने उस तराई के नगरों को, जिन में लूत रहता था, उलट पुलट कर नाश किया, त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ने इब्राहीम को याद करके लूत को उस घटना से बचा ल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और लूत ने सोअर को छोड़ दिया, और पहाड़ पर अपनी दोनों बेटियों समेत रहने लगा; क्योंकि वह सोअर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ने से डरता था: इसलिये वह और उसकी दोनों बेटियां वहां एक गुफा में रहने ल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तब बड़ी बेटी ने छोटी से कहा, हमारा पिता बूढ़ा है, और पृथ्वी भर में कोई ऐसा पुरूष नहीं जो संस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रीति के अनुसार हमारे पास आए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सो आ, हम अपने पिता को दाखमधु पिला कर, उसके साथ सोएं, जिस से कि हम अपने पिता के वंश को बचाए रख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सो उन्होंने उसी दिन रात के समय अपने पिता को दाखमधु पिलाया, तब बड़ी बेटी जा कर अपने पिता के पा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ेट गई; पर उसने न जाना, कि वह कब लेटी, और कब उठ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और ऐसा हुआ कि दूसरे दिन बड़ी ने छोटी से कहा, देख, कल रात को मैं अपने पिता के साथ सोई: सो आज भ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ात को हम उसको दाखमधु पिलाएं; तब तू जा कर उसके साथ सोना कि हम अपने पिता के द्वारा वंश उत्पन्न कर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2026-10-20T03:04:25Z</dcterms:created>
  <dcterms:modified xsi:type="dcterms:W3CDTF">2026-10-20T03:04:25Z</dcterms:modified>
  <dc:title>उत्पत्ति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