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களுக்கு விரோதமாய் எரேமியா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டகங்களையும் பரிசைகளையும் ஆயத்தம்பண்ணி, யுத்தத்துக்கு வா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வாகம்போல் புரண்டுவருகிற இவன் யார்? அலைகள் மோதியடிக்கிற நதிகள்போல் எழும்பிவருகிற இவன் யார்?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ுதேசத்தை அழிக்கப் பாபிலோன் ராஜாவாகிய நேபுகாத் நேச்சார் வருவானென்பதைக்குறித்து, எரேமியா தீர்க்கதரிசியினிடத்தில் கர்த்தர் சொன்ன வசனம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வீரர் வாரிக்கொள்ளப்படுகிறதென்ன? கர்த்தர் அவர்களைத் தன்ளினதால் அவர்கள் நிலைநிற்க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வீரர் வாரிக்கொள்ளப்படுகிறதென்ன? கர்த்தர் அவர்களைத் தன்ளினதால் அவர்கள் நிலைநிற்க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ன் ராஜாவாகிய பார்வோன் பாழாக்கப்பட்டான்; அவனுக்குக் குறித்த காலம் முடிந்ததென்று அங்கே சத்தமிட்டுச் சொல்ல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ிப்து மகா நேர்த்தியான கடாரி, அடிக்கிறவன் வடக்கேயிருந்து வரு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கிப்தின் குமாரத்தி கலங்குவாள்; வடதிசை ஜனத்தின் கையில் ஒப்புக்கொடுக்கப்படுவ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ોવા કહે છે કે, “હે યાકૂબ, મારા સેવક, ગભરાઇશ નહિ, કારણ, હું તમારી પડખે છું. જુદી જુદી પ્રજા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્ચેં મેં તમને દેશવટો દીધો છે તે બધાનો હું અંત લાવનાર છું. પણ હું તમને મારીશ નહિ પણ હું ચોક્કસ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િક્ષા કર્યા વિના છોડવાનો નથી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ુદા જુદા રાષ્ટ્રો વિષે યમિર્યાને આ સંદેશા આપવામાં આવ્યા હતા.મિસર વિષે સંદ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િસર વિષે મિસરના રાજા ફારુનની સૈનાને બાબિલના રાજા નબૂખાદનેસ્સારે ફ્રંાત નદીને કાંઠે આવ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્કમીશ ખાતે યહૂદિયાના રાજા યહોયાકીમના અમલના ચોથા વર્ષ દરમ્યાન હરાવી હતી તે પ્રસંગે મિસરની વિર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સંદેશો આપવામાં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હે મિસરના લોકો, તમે તમારાં શસ્ત્રો સજીને યુદ્ધ કરવા માટે આગળ વ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ઘોડાઓ પર જીન બાંધો અને તેના પર સવાર થઇ જાઓ! તમે ટોપ પહેરીને સજ્જ થાઓ! ભાલાઓની ધાર તીણી કરો! બખત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ારણ કર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પરંતુ હું આ શું જોઉં છું? તેઓ ભયભીત થઇ ભાગે છે, તેમના શૂરવીરોને મારી હઠાવવામાં આવ્યા છે.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ું જોયા વગર ઊભી પૂંછડીએ ભાગે છે. ચારેકોર ભય વ્યાપી ગયો છે.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ખૂબ અતિ ઝડપથી દોડનાર કે અતિ શૂરવીર સૈનિકો પણ બચી શકે નહિ, ઉત્તર તરફ યુફ્રેતીસ નદી પાસ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વાઇને પડ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નીલ નદીના પૂરની જેમ સમગ્ર દેશમાં ફેલાઇ જતું આ શૂરવીર સૈન્ય કો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મિસર નીલ નદીની જેમ ઉભરાય છે, જેમ નદીઓ તેમના કાંઠા પર પૂરથી ફરી વળે છે. તે કહે છે, ‘હું ઉપર ચઢ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આખી પૃથ્વીને ઢાકી દઇશ, હું શહેરોને અને તેના વતનીઓને તાણી જઇ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ો હે મિસરના ઘોડેસવારો, રથસવારો, અને શૂરવીર યોદ્ધાઓ, આવો! ક્રૂશના અને પુરના અને લૂદોના ઢાલ ધ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લા ધનુર્ધારીઓ, તમે સર્વ આવ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ારણ કે આજે અમારા પ્રભુ યહોવાનો દિવસ છે, આજે તેનો વૈર લેવાનો, પોતાના દુશ્મનો ઉપર વૈર લેવાનો દિવ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આજે તેની તરવાર ધરાઇ ધરાઇને તેમને ખાઇ જશે અને તૃપ્ત થતા સુધી તેમનું લોહી પીશે. અમારા પ્રભુ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રમાં ફ્રંાત નદીને કિનારે યજ્ઞ માંડ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ે મિસરની કુમારિકાઓ, ગિલયાદ જાઓ અને થોડી ઔષધી લો. તમે ઘણી ઔષધી લીધી પણ તમે સ્વસ્થ નહિ થાઓ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સર્વ પ્રજાઓમાં તારી અપકીતિર્ સાંભળી છે. નિરાશા અને પરાજયનો તારો વિલાપ સમગ્ર પૃથ્વી પર સંભળાય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‘શૂરવીર યોદ્ધાઓ ‘અંદર અંદર અથડાય છે અને બંને સાથે ભોંય પર પછડાય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એ યમિર્યા પ્રબોધકને નબૂખાદનેસ્સાર માટે આમ કહ્યું, “બાબિલના રાજા મિસરની ભૂમિ પર હુમલો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મિસરમાં જાહેર કરો, મિગ્દોલમાં અને નોફમાં તેમજ તાહપાન્હેસમાં ઢંઢેરો પિટાવો, જણાવો કે, ‘હોશિયા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! તમારી આસપાસ તરવાર વિનાશ ર્સજી રહી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 માટે તારા બહાદુર યોદ્ધા ભાગી ગયા? તેઓ સામનો ન કરી શક્યા, કારણ કે યહોવાએ તેમને તેમના શત્રુ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ચત્તાપાટ કરી દીધ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ણે તેઓને લથડતા કરી દીધા છે. આથી શુ વધારે છે, તેઓ એક બીજા પર પડીને કહેવા લાગ્યા કે, ‘ચાલો, ઘ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એ, કારણ કે તરવાર આપણને મારી નાખ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મિસરના ફારુનનું નામ આપો, ‘શકિતહીન, જે ડંફાસ તો બહુ મારે છે; પણ અણીને વખતે કરતો કશું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રાજાનો રાજા સૈન્યોનો દેવ યહોવા, “મારા જીવના સમ ખાઇને કહું છું; પર્વતોમાં જેવો તાબોર, સાગ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ીપે જેવો કામેર્લ તેવું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મિસરના પ્રજાજનો, તમારો સામાન બાંધો અને બંદીવાસ જવાને તૈયાર થાઓ. કારણ કે મેમ્ફિસ નગરનો સં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શ થશે. અને તે વસતિવિહીન તથા ઉજ્જડ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મિસર તો રૂડીરૂપાળી વાછરડી હતી. પણ ઉત્તરમાંથી એક અશ્વમાખ આવીને તેને ડંખ મારશે અને તેને દોડાવશે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ા ભાડૂતી યોદ્ધાઓ પણ પાળેલા વાછરડા જેવા હતા, પણ તેઓ પણ બધા નાસી છૂટયા, કોઇ ટકી ન રહ્યો, કારણ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સજાનો દિવસ આવી પહોંચ્યો હતો, તેમના સર્વનાશનો ઘડો ભરાઇ ચૂક્યો હત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સાંભળો, નાસી જતા સર્પ જેવો મિસર અવાજ કરે છે; કારણ કે એના દુશ્મન જોરશોરથી ધસતા તેની સામે આવ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વૃક્ષો તોડી પાડનારા લોકોની જેમ કુહાડા લઇ તેના પર આવે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જાણે કઠીયારા ઝાડ કાપતા ના હોય! તેમ તેઓ તેના ગાઢા જંગલો કાપી નાખે છે. કારણ કે તેઓ તીડો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ંખ્ય છે, તેઓ ગણ્યાં ગણાય એ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િસરના લોકોએ તેમની આબરૂ ગુમાવી છે, ઉત્તરના લોકોએ તેમને તેમના ગુલામ બના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સૈન્યોનો દેવ યહોવા, ઇસ્રાએલનો દેવ, કહે છે, “હવે હું નોશહેરના દેવ આમોનને, મિસરને, તેના દેવો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ઓને તથા ફારુનને અને તેના પર વિશ્વાસ રાખનારાઓને સજા કર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ું તેમને તેમનો જીવ લેવા તાકી રહેલા બાબિલના રાજા નબૂખાદનેસ્સારને સુપ્રત કરી દઇશ. અને પછી મિસ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ી પહેલાંની માફક વસ્તી થશે.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હે મારા સેવક યાકૂબના વંશજો, હે ઇસ્રાએલીઓ! તમારે ડરવાની જરૂર નથી. કારણ કે, હું તમને અને તમા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જોને તમે જ્યાં બંદી છો તે દૂરના દેશમાંથી છોડાવી લાવીશ, અને તમે પાછા સુખશાંતિપૂર્વક રહેવા પામ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ઇ તમને ડરાવ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2026-10-20T05:23:14Z</dcterms:created>
  <dcterms:modified xsi:type="dcterms:W3CDTF">2026-10-20T05:23:14Z</dcterms:modified>
  <dc:title>યિર્મેયા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