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அம்மோன் புத்திரருக்கு எதிராக முகத்தைத்திருப்பி, அவர்களுக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 ஒத்தவர்களென்று மோவாபும் சேயீரும் சொல்லுகிறபடியின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 ஒத்தவர்களென்று மோவாபும் சேயீரும் சொல்லுகிறபடியி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 தேசத்தின் அலங்காரமாகிய பெத்யெசிமோத்தையும் பாகால்மெயோனையும், கீரீயாத்தாயீமையும் அவர்களுக்குத் திறந்துவ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ே நியாயங்களைச் செய்வேன்,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 குரோதந்தீர்த்துபழிவாங்கி, பெரிய குற்றஞ்செய்தபடிய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 குரோதந்தீர்த்துபழிவாங்கி, பெரிய குற்றஞ்செய்தபடியி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అమ్మోనీయుల తట్టు ముఖము త్రిప్పుకొని వారినిగూర్చి యీ మాట ప్రవచ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మ్మోనీయులారా, ప్రభువైన యెహోవా మాట ఆలకించుడి. ప్రభువైన యెహోవా సెలవిచ్చునదేమనగానా పరిశుద్ధస్థ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పరచ బడినప్పుడు, ఇశ్రాయేలీయుల దేశము పాడుచేయబడిన కాలమున యూదావారు చెరలోనికి పోయినప్పుడు,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మని చెప్పుకొనుచు వచ్చితిర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మిమ్మును తూర్పుననుండు మనుష్యులకు స్వాస్థ్య ముగా అప్పగించెదను, వారు తమ డేరాలను మీ దే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లోవేసి మీ మధ్య కాపురముందురు, వారు మీ పంటలు తిందురు మీ పాలు త్రా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నేను రబ్బా పట్టణమును ఒంటెల సాలగా చేసెదను, అమ్మోనీయుల దేశమును గొఱ్ఱల దొడ్డిగా చేసెదను,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యెహోవానై యున్నానని మీ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మరియు ప్రభువైన యెహోవా సెలవిచ్చునదేమనగా మీరు చేతులు చరచుకొని కాళ్లతో నేలతన్ని ఇశ్రాయేలీ 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మను చూచి మీ మనస్సులోని తిరస్కారము కొలది ఉల్లసించితిరి గనుక నేను యెహోవానై యున్నా న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మీకు విరోధినై, మిమ్మును జనములకు దోపుడుసొమ్ముగా అప్పగింతును, అన్య జనులలో ఉండకుండ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మూలము చేతును, జనము కాకుండ మిమ్మును నశింపజేతును సమూలధ్వంసము చే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ప్రభువైన యెహోవా ఈ మాట సెలవిచ్చు చున్నాడుఇతర జనములన్నిటికిని యూదా వారికిని భేద మేమి య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యాబీయులును శేయీరు పట్టణపు వారును అందుర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తూర్పుననున్న వారిని రప్పించి, దేశమునకు భూషణముగానున్న పొలిమేర పురములగు బేత్యేషీమోతును బయల్మెయో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ర్యతాయిమును మోయాబీయుల సరిహద్దులోగానున్న పట్టణములన్నిటిని, అమ్మోనీయులనందరిని వారికి స్వాస్థ్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త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జనములలో అమ్మోనీయులు ఇకను జ్ఞాపకమునకు ర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యెహోవానై యున్నానని మోయాబీయులు తెలిసి కొనునట్లు నేనీలాగున వారికి శిక్ష విధ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ప్రభువైన యెహోవా ఈ మాట సెలవిచ్చు చున్నాడుఎదోమీయులు యూదావారిమీద పగతీర్చు కొనుచున్నా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చుకొనుటలో వారు బహుగా దోషు లైరి గనుక ప్రభువైన యెహోవా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దోముమీద నా చెయ్యిచాపి, మనుష్యులేమి పశువు లేమి దానిలో నుండకుండ నేను సమస్తమును నిర్మూ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ను, తేమాను పట్టణము మొదలుకొని నేను దాని పాడు చేయుదును,దదానువరకు జనులందరును ఖడ్గముచేత 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 జనులైన ఇశ్రాయేలీయులచేత ఎదోము వారిమీద నా పగ తీర్చుకొందును, ఎదోమీయుల విష యమై నా కోపమును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రౌద్రమునుబట్టియు నేను ఆలోచించినదానిని వారు నెరవేర్చుదురు, ఎదో మీయులు నా క్రోధము తెలిసికొంద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ప్రభువగు యెహోవా ఈ మాట సెలవిచ్చు చున్నాడుఫీలిష్తీయులు పగతీర్చుకొనుచు నాశము చేయుచు, మా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ోధముగలవారై తిరస్కారము చేయుచు పగతీర్చుకొనుచున్నార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్రభువైన యెహోవా సెలవిచ్చునదేమనగాఫిలిష్తీయులమీద నేను చెయ్యి చాపి కెరేతీయులను నిర్మూలము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 తీరమున నివసించు శేషమును నశింప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్రోధ ముతో వారిని శిక్షించి వారిమీద నా పగ పూర్తిగా తీర్చుకొందును; నేను వారి మీద నా ప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చుకొనగా నేను యెహోవానై యున్నా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2026-10-21T06:24:11Z</dcterms:created>
  <dcterms:modified xsi:type="dcterms:W3CDTF">2026-10-21T06:24:11Z</dcterms:modified>
  <dc:title>యెహెజ్కేలు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