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when all of you shall divide by lot the land for inheritance, all of you shall offer an oblation unto the LORD, an holy portion of the land: the length shall be the length of five and twenty thousand reeds, and the breadth shall be ten thousand. This shall be holy in all the borders thereof round abou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when all of you shall divide by lot the land for inheritance, all of you shall offer an oblation unto the LORD, an holy portion of the land: the length shall be the length of five and twenty thousand reeds, and the breadth shall be ten thousand. This shall be holy in all the borders thereof round abou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when all of you shall divide by lot the land for inheritance, all of you shall offer an oblation unto the LORD, an holy portion of the land: the length shall be the length of five and twenty thousand reeds, and the breadth shall be ten thousand. This shall be holy in all the borders thereof round abou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f this there shall be for the sanctuary five hundred in length, with five hundred in breadth, square round about; and fifty cubits round about for the suburbs thereof.]]></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f this there shall be for the sanctuary five hundred in length, with five hundred in breadth, square round about; and fifty cubits round about for the suburbs thereof.]]></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of this measure shall you measure the length of five and twenty thousand, and the breadth of ten thousand: and in it shall be the sanctuary and the most holy plac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of this measure shall you measure the length of five and twenty thousand, and the breadth of ten thousand: and in it shall be the sanctuary and the most holy plac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holy portion of the land shall be for the priests the ministers of the sanctuary, which shall come near to minister unto the LORD: and it shall be a place for their houses, and an holy place for the sanctuar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holy portion of the land shall be for the priests the ministers of the sanctuary, which shall come near to minister unto the LORD: and it shall be a place for their houses, and an holy place for the sanctuar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holy portion of the land shall be for the priests the ministers of the sanctuary, which shall come near to minister unto the LORD: and it shall be a place for their houses, and an holy place for the sanctuar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five and twenty thousand of length, and the ten thousand of breadth shall also the Levites, the ministers of the house, have for themselves, for a possession for twenty chamber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five and twenty thousand of length, and the ten thousand of breadth shall also the Levites, the ministers of the house, have for themselves, for a possession for twenty chamber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of you shall appoint the possession of the city five thousand broad, and five and twenty thousand long, opposite to the oblation of the holy portion: it shall be for the whole house of Isra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of you shall appoint the possession of the city five thousand broad, and five and twenty thousand long, opposite to the oblation of the holy portion: it shall be for the whole house of Israe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of you shall appoint the possession of the city five thousand broad, and five and twenty thousand long, opposite to the oblation of the holy portion: it shall be for the whole house of Israe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 portion shall be for the prince on the one side and on the other side of the oblation of the holy portion, and of the possession of the city, before the oblation of the holy portion, and before the possession of the city, from the west side westward, and from the east side eastward: and the length shall be opposite to one of the portions, from the west border unto the east bord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 portion shall be for the prince on the one side and on the other side of the oblation of the holy portion, and of the possession of the city, before the oblation of the holy portion, and before the possession of the city, from the west side westward, and from the east side eastward: and the length shall be opposite to one of the portions, from the west border unto the east bord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 portion shall be for the prince on the one side and on the other side of the oblation of the holy portion, and of the possession of the city, before the oblation of the holy portion, and before the possession of the city, from the west side westward, and from the east side eastward: and the length shall be opposite to one of the portions, from the west border unto the east bord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 portion shall be for the prince on the one side and on the other side of the oblation of the holy portion, and of the possession of the city, before the oblation of the holy portion, and before the possession of the city, from the west side westward, and from the east side eastward: and the length shall be opposite to one of the portions, from the west border unto the east borde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e land shall be his possession in Israel: and my princes shall no more oppress my people; and the rest of the land shall they give to the house of Israel according to their trib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e land shall be his possession in Israel: and my princes shall no more oppress my people; and the rest of the land shall they give to the house of Israel according to their trib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GOD; Let it suffice you, O princes of Israel: remove violence and spoil, and execute judgment and justice, take away your exactions from my people, says the Lord GO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GOD; Let it suffice you, O princes of Israel: remove violence and spoil, and execute judgment and justice, take away your exactions from my people, says the Lord GO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GOD; Let it suffice you, O princes of Israel: remove violence and spoil, and execute judgment and justice, take away your exactions from my people, says the Lord GO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ll of you shall have just balances, and a just ephah, and a just bat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ll of you shall have just balances, and a just ephah, and a just bat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ephah and the bath shall be of one measure, that the bath may contain the tenth part of an homer, and the ephah the tenth part of an homer: the measure thereof shall be after the hom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ephah and the bath shall be of one measure, that the bath may contain the tenth part of an homer, and the ephah the tenth part of an homer: the measure thereof shall be after the home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shekel shall be twenty gerahs: twenty shekels, five and twenty shekels, fifteen shekels, shall be your mane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shekel shall be twenty gerahs: twenty shekels, five and twenty shekels, fifteen shekels, shall be your mane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is is the oblation that all of you shall offer; the sixth part of an ephah of an homer of wheat, and all of you shall give the sixth part of an ephah of an homer of barle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is is the oblation that all of you shall offer; the sixth part of an ephah of an homer of wheat, and all of you shall give the sixth part of an ephah of an homer of barle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Concerning the ordinance of oil, the bath of oil, all of you shall offer the tenth part of a bath out of the cor, which is an homer of ten baths; for ten baths are an hom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Concerning the ordinance of oil, the bath of oil, all of you shall offer the tenth part of a bath out of the cor, which is an homer of ten baths; for ten baths are an hom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one lamb out of the flock, out of two hundred, out of the fat pastures of Israel; for a food offering, and for a burnt offering, and for peace offerings, to make reconciliation for them, says the Lord GO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one lamb out of the flock, out of two hundred, out of the fat pastures of Israel; for a food offering, and for a burnt offering, and for peace offerings, to make reconciliation for them, says the Lord G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one lamb out of the flock, out of two hundred, out of the fat pastures of Israel; for a food offering, and for a burnt offering, and for peace offerings, to make reconciliation for them, says the Lord G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ll the people of the land shall give this oblation for the prince in Israel.]]></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ll the people of the land shall give this oblation for the prince in Israel.]]></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shall be the prince's part to give burnt offerings, and food offerings, and drink offerings, in the feasts, and in the new moons, and in the sabbaths, in all solemnities of the house of Israel: he shall prepare the sin offering, and the food offering, and the burnt offering, and the peace offerings, to make reconciliation for the house of Israel.]]></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shall be the prince's part to give burnt offerings, and food offerings, and drink offerings, in the feasts, and in the new moons, and in the sabbaths, in all solemnities of the house of Israel: he shall prepare the sin offering, and the food offering, and the burnt offering, and the peace offerings, to make reconciliation for the house of Israe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shall be the prince's part to give burnt offerings, and food offerings, and drink offerings, in the feasts, and in the new moons, and in the sabbaths, in all solemnities of the house of Israel: he shall prepare the sin offering, and the food offering, and the burnt offering, and the peace offerings, to make reconciliation for the house of Israe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shall be the prince's part to give burnt offerings, and food offerings, and drink offerings, in the feasts, and in the new moons, and in the sabbaths, in all solemnities of the house of Israel: he shall prepare the sin offering, and the food offering, and the burnt offering, and the peace offerings, to make reconciliation for the house of Israel.]]></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us says the Lord GOD; In the first month, in the first day of the month, you shall take a young bullock without blemish, and cleanse the sanctuar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us says the Lord GOD; In the first month, in the first day of the month, you shall take a young bullock without blemish, and cleanse the sanctuar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priest shall take of the blood of the sin offering, and put it upon the posts of the house, and upon the four corners of the settle of the altar, and upon the posts of the gate of the inner cour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priest shall take of the blood of the sin offering, and put it upon the posts of the house, and upon the four corners of the settle of the altar, and upon the posts of the gate of the inner cour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o you shall do the seventh day of the month for every one that errs, and for him that is simple: so shall all of you reconcile the hous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o you shall do the seventh day of the month for every one that errs, and for him that is simple: so shall all of you reconcile the hous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n the first month, in the fourteenth day of the month, all of you shall have the passover, a feast of seven days; unleavened bread shall be eate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n the first month, in the fourteenth day of the month, all of you shall have the passover, a feast of seven days; unleavened bread shall be eate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upon that day shall the prince prepare for himself and for all the people of the land a bullock for a sin offering.]]></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upon that day shall the prince prepare for himself and for all the people of the land a bullock for a sin offering.]]></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even days of the feast he shall prepare a burnt offering to the LORD, seven bullocks and seven rams without blemish daily the seven days; and a kid of the goats daily for a sin offering.]]></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even days of the feast he shall prepare a burnt offering to the LORD, seven bullocks and seven rams without blemish daily the seven days; and a kid of the goats daily for a sin offering.]]></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even days of the feast he shall prepare a burnt offering to the LORD, seven bullocks and seven rams without blemish daily the seven days; and a kid of the goats daily for a sin offering.]]></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shall prepare a food offering of an ephah for a bullock, and an ephah for a ram, and an hin of oil for an ephah.]]></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shall prepare a food offering of an ephah for a bullock, and an ephah for a ram, and an hin of oil for an ephah.]]></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n the seventh month, in the fifteenth day of the month, shall he do the like in the feast of the seven days, according to the sin offering, according to the burnt offering, and according to the food offering, and according to the oi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n the seventh month, in the fifteenth day of the month, shall he do the like in the feast of the seven days, according to the sin offering, according to the burnt offering, and according to the food offering, and according to the oi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40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4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நீங்கள் சுதந்தரித்துக்கொள்ளும்படி தேசத்தைச் சீட்டுப்போட்டுப் பங்கிடும்போது,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யாயிரங்கோல் நீளமும், பதினாயிரங்கோல் அகலமுமான பரிசுத்த பங்கைக் கர்த்தருக்கு அர்ப்பிதமா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 வைக்கக்கடவீர்கள்; இது தன் சுற்றெல்லை எங்கும் பரிசுத்த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திலே பரிசுத்த ஸ்தலத்துக்கென்று ஐந்நூறு கோல் நீளமும் ஐந்நூறு கோல் அகலமுமான நாற்ச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க்கப்படக்கடவது; அதற்குச் சுற்றிலும் ஐம்பது முழமான வெளிநிலம் 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ந்த அளவு உட்பட இருபத்தையாயிரங்கோல் நீளத்தையும் பதினாயிரங்கோல் அகலத்தையும் அளப்பாயாக; அதற்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 ஸ்தலமும் மகா பரிசுத்த ஸ்தலமும் 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சத்தில் பரிசுத்த பங்காகிய இது கர்த்தருக்கு ஆராதனைசெய்யச் சேருகிறவர்களும், பரிசுத்த ஸ்த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தனை செய்கிறவர்களுமான ஆசாரியருடையது; இது அவர்களுக்கு வீடுகளுக்கான இடமும், பரிசுத்த ஸ்தல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 இடமுமாயி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னும் இருபத்தையாயிரங்கோல் நீளமும் பதினாயிரங்கோல் அகலமுமான இடம் ஆலயத்தின் பணிவிடைக்கார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வியருடையதாயிருக்கும்; அது அவர்களுடைய காணியாட்சி; அதில் இருபது அறைவீடுகளி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ரிசுத்த பங்காகப் படைக்கப்பட்டதற்கு எதிரே நகரத்தின் காணியாட்சியாக ஐயாயிரங்கோல் அகல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யாயிரங்கோல் நீளத்தையும் அளந்து கொடுப்பீர்களாக; அது இஸ்ரவேல் வம்சத்தாரனை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ரிசுத்த பங்காகப் படைக்கப்பட்டதற்கும் நகரத்தின் காணியாட்சிக்கும் இந்தப்புற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ப்புறத்திலும், பரிசுத்த படைப்புக்குமுன்பாகவும், நகரத்தின் காணிக்குமுன்பாகவும், அதிபதியி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 மேற்கிலே மேற்புறமாகவும் கிழக்கிலே கீழ்ப்புறமாகவும் இருப்பதாக; அதின் நீளம் மேல்எல்லை துவ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 எல்லைமட்டும் பங்குகளில் ஒவ்வொன்றுக்கும் எதிராயி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து அவனுக்கு இஸ்ரவேலிலே காணிபூமியாக இருக்கக்கடவது; என் அதிபதிகள் இனி என் ஜனத்தை ஒடுக்காமல் தே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வம்சத்தாருக்கு அவர்களுடைய கோத்திரங்களுக்குத் தக்கதாக விட்டுவிடு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ர்த்தராகிய ஆண்டவர் சொல்லுகிறது என்னவென்றால்: இஸ்ரவேலின் அதிபதிகளே, நீங்கள் செய்தது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கொடுக்கையையும் கொள்ளையிடுதலையும் தவிர்த்து, நியாயத்தையும் நீதியையும் செய்யுங்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தண்டங்களை என் ஜனத்தைவிட்டு அகற்றுங்கள்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முத்திரையான தராசும், சுமுத்திரையான மரக்காலும், சுமுத்திரையான அளவுகுடமும்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ரக்காலும் அளவுகுடமும் ஒரே அளவாயிருந்து, மரக்கால் கலத்திலே பத்தில் ஒரு பங்கும், அளவுகு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த்திலே பத்தில் ஒரு பங்கும் பிடிக்கக்கடவது; கலத்தின்படியே அதின் அளவு நிருணயிக்கப்ப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க்கலானது இருபது கேரா; இருபது சேக்கலும் இருபத்தைந்து சேக்கலும் பதினைந்து சேக்கலும்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இராத்தலா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செலுத்த வேண்டிய காணிக்கையாவது: ஒரு கலம் கோதுமையிலே ஒரு மரக்காலில் ஆறிலொருபங்கையு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ம் வாற்கோதுமையிலே ஒரு மரக்காலில் ஆறிலொரு பங்கையும் படை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ளவுகுடத்தால் அளக்கிற எண்ணெயின் கட்டளையாவது: பத்துக்குடம் பிடிக்கிற கலத்துக்குச் சரியான ஒரு ஜா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யிலே பத்தில் ஒரு பங்கைப் படைப்பீர்களாக; பத்துஅளவுகுடம் ஒரு கல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ஸ்ரவேல் தேசத்திலே நல்லமேய்ச்சலை மேய்கிற மந்தையிலே இரு ஆடுகளில் ஒரு ஆடும்,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நிவாரணத்திற்காக போஜனபலியாகவும் தகனபலியாகவும் சமாதானபலியாகவும் செலுத்தப்படக்கடவதென்று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ஸ்ரவேலின் அதிபதிக்கு முன்பாக தேசத்தின் ஜனங்கள் எல்லோரும் இந்தக் காணிக்கையைச் செலு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ளிகளா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ஸ்ரவேல் வம்சத்தார் கூடிவரக் குறிக்கப்பட்ட சகல பண்டிகைகளிலும் மாதப்பிறப்பு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ய்வுநாட்களிலும் தகனபலிகளையும் போஜனபலிகளையும் பானபலிகளையும் செலுத்துவது அதிபதியின்மேல் சும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யிருக்கும்; அவன் இஸ்ரவேல் வம்சத்தாருக்காகப் பாவநிவாரணம்பண்ணும்படிக்குப் பாவநிவாரணபலி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ஜனபலியையும் தகனபலியையும் சமாதானபலியையும் படைப்பா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ர்த்தராகிய ஆண்டவர் சொல்லுகிறது என்னவென்றால்: முதலாம்மாதம் முதலாந்தேதியிலே நீ பழுதற்ற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யைக் கொண்டுவந்து, பரிசுத்தஸ்தலத்துக்குப் பாவநிவிர்த்தி செய்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வநிவாரணபலியின் இரத்தத்திலே கொஞ்சம் ஆசாரியன் எடுத்து, ஆலயத்தின் வாசல் நிலைகளிலும், பலிபீட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த்தின் நாலு கோடிகளிலும், உட்பிராகாரத்தின வாசல்நிலைகளிலும் பூச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ழைசெய்தவனுக்காகவும், அறியாமல் தப்பிதம் செய்தவனுக்காகவும் அந்தப்பிரகாரமாக ஏழாந்தேதி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யாக; இவ்விதமாய் ஆலயத்துக்குப் பாவநிவர்த்தி செய்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தலாம் மாதம் பதினாலாந்தேதியிலே புளிப்பில்லாத அப்பம் புசிக்கப்படுகிற ஏழுநாள் பண்டிகையாகிய பஸ்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ம்ப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ந்நாளிலே அதிபதி தன்னிமித்தமும் தேசத்து எல்லா ஜனங்களிநிமித்தமும் பாவநிவாரணத்துக்காக ஒரு காளை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ப்பா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ஏழுநாள் பண்டிகையில், அவன் அந்த ஏழுநாளும் தினந்தோறும் கர்த்தருக்குத் தகனபலியாகப் பழுதற்ற ஏ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களையும் ஏழு ஆட்டுக்கடாக்களையும், பாநிவாரணபலியாக ஒரு வெள்ளாட்டுக்கடாவையும் தினந்தோ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ப்பா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ஒவ்வொரு காளையோடே ஒரு மரக்கால் மாவும் ஒவ்வொரு ஆட்டுக்கடாவோடே ஒரு மரக்கால் மாவுமான போஜனபலி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ரு மரக்கால் மாவோடே ஒருபடி எண்ணெயையும் படைப்பா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ஏழாம் மாதம் பதினைந்தாந்தேதியில் ஆரம்பமாகிற பண்டிகையிலே அவன் அப்படியே ஏழுநாளும் அதற்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னபிரகாரமாகப் பாவநிவாரணபலிகளையும் தகனபலிகளையும் போஜனபலிகளையும், எண்ணெயையும் படை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2026-11-03T11:58:50Z</dcterms:created>
  <dcterms:modified xsi:type="dcterms:W3CDTF">2026-11-03T11:58:50Z</dcterms:modified>
  <dc:title>எசேக்கியேல் : 45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