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பலாதானின் குமாரனாகிய மெரோதாக்பலாதான் என்னும் பாபிலோனின் ராஜா, எசேக்கியா வியாதிப்பட்டிருந்து ஆரோக்கியமானதைக் கேள்விப்பட்டு அவனிடத்திற்கு நிருபங்களையும் வெகுமானத்தையும் அனுப்ப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பலாதானின் குமாரனாகிய மெரோதாக்பலாதான் என்னும் பாபிலோனின் ராஜா, எசேக்கியா வியாதிப்பட்டிருந்து ஆரோக்கியமானதைக் கேள்விப்பட்டு அவனிடத்திற்கு நிருபங்களையும் வெகுமானத்தையும் அனுப்ப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சேக்கியா அவர்களைக் கண்டு சந்தோஷப்பட்டு, தன் பொக்கிஷசாலையையும், வெள்ளியையும், பொன்னையும், கந்தவர்க்கங்களையும், நல்ல பரிமளதைலத்தையும் தன் ஆயுதசாலை அனைத்தையும், தன் பொக்கிஷசாலைகளில் உள்ளதெல்லாவற்றையும் அவர்களுக்குக் காண்பித்தான்; எசேக்கியா தன் அரமனையிலும், தன் ராஜ்யத்திலேயும் அவர்களுக்குக் காண்பியாதப் பொருள் ஒன்றும் இ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சேக்கியா அவர்களைக் கண்டு சந்தோஷப்பட்டு, தன் பொக்கிஷசாலையையும், வெள்ளியையும், பொன்னையும், கந்தவர்க்கங்களையும், நல்ல பரிமளதைலத்தையும் தன் ஆயுதசாலை அனைத்தையும், தன் பொக்கிஷசாலைகளில் உள்ளதெல்லாவற்றையும் அவர்களுக்குக் காண்பித்தான்; எசேக்கியா தன் அரமனையிலும், தன் ராஜ்யத்திலேயும் அவர்களுக்குக் காண்பியாதப் பொருள் ஒன்றும் இ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சேக்கியா அவர்களைக் கண்டு சந்தோஷப்பட்டு, தன் பொக்கிஷசாலையையும், வெள்ளியையும், பொன்னையும், கந்தவர்க்கங்களையும், நல்ல பரிமளதைலத்தையும் தன் ஆயுதசாலை அனைத்தையும், தன் பொக்கிஷசாலைகளில் உள்ளதெல்லாவற்றையும் அவர்களுக்குக் காண்பித்தான்; எசேக்கியா தன் அரமனையிலும், தன் ராஜ்யத்திலேயும் அவர்களுக்குக் காண்பியாதப் பொருள் ஒன்றும் இ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ஏசாயா தீர்க்கதரிசி எசேக்கியா ராஜாவினிடத்தில் வந்து அந்த மனுஷர் என்ன சொன்னார்கள், எங்கேயிருந்து உம்மிடத்தில் வந்தார்கள் என்று கேட்டான். அதற்கு எசேக்கியா: பாபிலோன் என்னும் தூரதேசத்திலிருந்து என்னிடத்திற்கு வந்தார்கள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ஏசாயா தீர்க்கதரிசி எசேக்கியா ராஜாவினிடத்தில் வந்து அந்த மனுஷர் என்ன சொன்னார்கள், எங்கேயிருந்து உம்மிடத்தில் வந்தார்கள் என்று கேட்டான். அதற்கு எசேக்கியா: பாபிலோன் என்னும் தூரதேசத்திலிருந்து என்னிடத்திற்கு வந்தார்கள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ன்: உம்முடைய வீட்டில் என்னத்தைப் பார்த்தார்கள் என்று கேட்டான். அதற்கு எசேக்கியா என் வீட்டிலுள்ளதெல்லாவற்றையும் பார்த்தார்கள்; என் பொக்கிஷங்களில் நான் அவர்களுக்குக் காண்பியாத பொருள் ஒன்றும் இல்லை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ன்: உம்முடைய வீட்டில் என்னத்தைப் பார்த்தார்கள் என்று கேட்டான். அதற்கு எசேக்கியா என் வீட்டிலுள்ளதெல்லாவற்றையும் பார்த்தார்கள்; என் பொக்கிஷங்களில் நான் அவர்களுக்குக் காண்பியாத பொருள் ஒன்றும் இல்லை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ஏசாயா எசேக்கியாவை நோக்கி: சேனைகளுடைய கர்த்தரின் வார்த்தையைக் கேள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ட்கள் வரும்; அப்பொழுது வீட்டில் உள்ளதிலும் உன் பிதாக்கள் இந்நாள்வரைக்கும் சேர்த்ததிலும் ஒன்றும் மீதியாய் வைக்கப்படாமல் எல்லா பாபிலோனுக்குக் கொண்டுபோகப்ப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ட்கள் வரும்; அப்பொழுது வீட்டில் உள்ளதிலும் உன் பிதாக்கள் இந்நாள்வரைக்கும் சேர்த்ததிலும் ஒன்றும் மீதியாய் வைக்கப்படாமல் எல்லா பாபிலோனுக்குக் கொண்டுபோகப்ப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ட்கள் வரும்; அப்பொழுது வீட்டில் உள்ளதிலும் உன் பிதாக்கள் இந்நாள்வரைக்கும் சேர்த்ததிலும் ஒன்றும் மீதியாய் வைக்கப்படாமல் எல்லா பாபிலோனுக்குக் கொண்டுபோக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ெறப்போகிற உன் சந்ததியாகிய உன் குமாரரிலும் சிலர் பாபிலோன் அரமனை வேலைக்காரராயிருப்பா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ெறப்போகிற உன் சந்ததியாகிய உன் குமாரரிலும் சிலர் பாபிலோன் அரமனை வேலைக்காரராயிருப்பா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சேக்கியா ஏசாயாவை நோக்கி: நீர் சொன்ன கர்த்தருடைய வார்த்தை நல்லதுதான் என்று சொல்லி, என் நாட்களிலாவது சமாதானமும் உண்மையும் இருக்குமே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சேக்கியா ஏசாயாவை நோக்கி: நீர் சொன்ன கர்த்தருடைய வார்த்தை நல்லதுதான் என்று சொல்லி, என் நாட்களிலாவது சமாதானமும் உண்மையும் இருக்குமே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 కాలమందు బబులోనురాజును బలదాను కుమా రుడునైన మెరోదక్బలదాను హిజ్కియా రోగియై బాగు పడిన సంగతి వ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త్రికలను కానుకను అతని యొద్దకు ప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హిజ్కియా దూతలు వచ్చిన మాట విని వారిని లోపలికి రప్పించి, తన యింటనేమి రాజ్యమందేమి కలిగ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స్తవస్తువులలో దేనిని మరుగు చేయక తన పదార్థములు గల కొట్టును వెండి బంగారములను గంధవర్గములను పరిమ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ైలమును ఆయుధశాలను తన పదార్థములలో నున్న సమస్తమును వారికి చూ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ిమ్మట ప్రవక్తయైన యెషయా రాజైన హిజ్కియాయొద్దకు వచ్చిఆ మను ష్యులు ఏమనిరి? నీయొద్దకు ఎక్కడ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రి? అని యడుగగా హిజ్కియాబబులోనను దూరదేశమునుండి వారు వచ్చియున్నార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 యింట వారేమేమి చూచిరని అతడడుగగా హిజ్కియానా పదార్థములలో దేనిని మరుగుచేయక నా యింటనున్న సమస్త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వారికి చూపించియున్నా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ంతట యెషయా హిజ్కియాతో నిట్లనెనుయెహోవా సెలవిచ్చు మాట విన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రాబోవు దినములలో ఏమియు మిగులకుండ నీ యింటనున్న సమస్తమును, నేటివరకు నీ పితరులు సమ క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చిపెట్టినది అంతయును బబులోను పట్టణమునకు ఎత్తికొని పోవుదురని సైన్యముల కధిపతియగ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రియు నీ గర్భమందు పుట్టిన నీ పుత్రసంతును బబులోను రాజు నగరునందు నపుంసకులగా చేయుటకై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ందుకు హిజ్కియానీవు తెలియజేసిన యెహోవాఆజ్ఞ చొప్పున జరుగుట మేలే; నా దినములలో సమాధాన సత్య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ునుగాక అని యెషయా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2026-10-20T01:24:53Z</dcterms:created>
  <dcterms:modified xsi:type="dcterms:W3CDTF">2026-10-20T01:24:53Z</dcterms:modified>
  <dc:title>యెషయా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