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சிதேக்கியா அரசாண்ட ஒன்பதாம் வருஷம் பத்தாம் மாதத்திலே பாபிலோன் ராஜாவாகிய நேபுகாத்நேச்சாரும் அவனுடைய எல்லா இராணுவமும் எருசலேமுக்கு விரோதமாய் வந்து, அதை முற்றிக்கைபோ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சிதேக்கியா அரசாண்ட ஒன்பதாம் வருஷம் பத்தாம் மாதத்திலே பாபிலோன் ராஜாவாகிய நேபுகாத்நேச்சாரும் அவனுடைய எல்லா இராணுவமும் எருசலேமுக்கு விரோதமாய் வந்து, அதை முற்றிக்கைபோ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சிதேக்கியா அரசாண்ட ஒன்பதாம் வருஷம் பத்தாம் மாதத்திலே பாபிலோன் ராஜாவாகிய நேபுகாத்நேச்சாரும் அவனுடைய எல்லா இராணுவமும் எருசலேமுக்கு விரோதமாய் வந்து, அதை முற்றிக்கைபோ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ிதேக்கியா அரசாண்ட பதினோராம் வருஷம் நாலாம் மாதம், ஒன்பதாம் தேதியிலே நகரத்து மதிலில் திறப்புக்கண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ிதேக்கியா அரசாண்ட பதினோராம் வருஷம் நாலாம் மாதம், ஒன்பதாம் தேதியிலே நகரத்து மதிலில் திறப்புக்கண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பிலோன் ராஜாவின் பிரபுக்களாகிய நெர்கல்சரேத்சேர், சம்கார்நேபோ, சர்சேகிம், ரப்சாரீஸ், தெர்கல்சரேத்சேர், ரப்மாக் என்பவர்களும், பாபிலோன் ராஜாவின் மற்ற எல்லாப் பிரபுக்களும் உட்பிரவேசித்து, நடுவாசலில் இ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பிலோன் ராஜாவின் பிரபுக்களாகிய நெர்கல்சரேத்சேர், சம்கார்நேபோ, சர்சேகிம், ரப்சாரீஸ், தெர்கல்சரேத்சேர், ரப்மாக் என்பவர்களும், பாபிலோன் ராஜாவின் மற்ற எல்லாப் பிரபுக்களும் உட்பிரவேசித்து, நடுவாசலில் இ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பிலோன் ராஜாவின் பிரபுக்களாகிய நெர்கல்சரேத்சேர், சம்கார்நேபோ, சர்சேகிம், ரப்சாரீஸ், தெர்கல்சரேத்சேர், ரப்மாக் என்பவர்களும், பாபிலோன் ராஜாவின் மற்ற எல்லாப் பிரபுக்களும் உட்பிரவேசித்து, நடுவாசலில் இ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ூதாவின் ராஜாவாகிய, சிதேக்கியாவும் சகல யுத்த மனுஷரும் அவர்களைக் கண்டபோது, ஓடி, இராத்திரி காலத்தில் ராஜாவுடைய தோட்டத்துவழியே, இரண்டு மதில்களுக்கு நடுவான வாசலால் நகரத்திலிருந்து புறப்பட்டுப் போனார்கள்; அவன் வயல்வெளியின் வழியே போய்வி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ூதாவின் ராஜாவாகிய, சிதேக்கியாவும் சகல யுத்த மனுஷரும் அவர்களைக் கண்டபோது, ஓடி, இராத்திரி காலத்தில் ராஜாவுடைய தோட்டத்துவழியே, இரண்டு மதில்களுக்கு நடுவான வாசலால் நகரத்திலிருந்து புறப்பட்டுப் போனார்கள்; அவன் வயல்வெளியின் வழியே போய்வி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ூதாவின் ராஜாவாகிய, சிதேக்கியாவும் சகல யுத்த மனுஷரும் அவர்களைக் கண்டபோது, ஓடி, இராத்திரி காலத்தில் ராஜாவுடைய தோட்டத்துவழியே, இரண்டு மதில்களுக்கு நடுவான வாசலால் நகரத்திலிருந்து புறப்பட்டுப் போனார்கள்; அவன் வயல்வெளியின் வழியே போய்வி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கல்தேயருடைய இராணுவம் அவர்களைப் பின்தொடர்ந்து, எரிகோவின் சமபூமியில் சிதேக்கியாவைக் கிட்டி, அவனைப் பிடித்து, அவனை ஆமாத்தேசத்தின் ஊராகிய ரிப்லாவுக்கு, பாபிலோன் ராஜாவாகிய நேபுகாத்நேச்சாரிடத்தில் கொண்டுபோனார்கள்; அங்கே இவன் அவனைக் குறித்துத் தீர்ப்புச் செய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கல்தேயருடைய இராணுவம் அவர்களைப் பின்தொடர்ந்து, எரிகோவின் சமபூமியில் சிதேக்கியாவைக் கிட்டி, அவனைப் பிடித்து, அவனை ஆமாத்தேசத்தின் ஊராகிய ரிப்லாவுக்கு, பாபிலோன் ராஜாவாகிய நேபுகாத்நேச்சாரிடத்தில் கொண்டுபோனார்கள்; அங்கே இவன் அவனைக் குறித்துத் தீர்ப்புச் செய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கல்தேயருடைய இராணுவம் அவர்களைப் பின்தொடர்ந்து, எரிகோவின் சமபூமியில் சிதேக்கியாவைக் கிட்டி, அவனைப் பிடித்து, அவனை ஆமாத்தேசத்தின் ஊராகிய ரிப்லாவுக்கு, பாபிலோன் ராஜாவாகிய நேபுகாத்நேச்சாரிடத்தில் கொண்டுபோனார்கள்; அங்கே இவன் அவனைக் குறித்துத் தீர்ப்புச் செய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பாபிலோன் ராஜா ரிப்லாவிலே, சிதேக்கியாவின் குமாரரை அவன் கண்களுக்கு முன்பாக வெட்டுவித்தான்; யூதா பிரபுக்கள் அனைவரையும் பாபிலோன் ராஜா வெட்ட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பாபிலோன் ராஜா ரிப்லாவிலே, சிதேக்கியாவின் குமாரரை அவன் கண்களுக்கு முன்பாக வெட்டுவித்தான்; யூதா பிரபுக்கள் அனைவரையும் பாபிலோன் ராஜா வெட்ட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ண்களைக் கெடுத்து, அவனைப் பாபிலோனுக்குக் கொண்டுபோக அவனுக்கு இரண்டு வெண்கல விலங்குகளைப் போ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ண்களைக் கெடுத்து, அவனைப் பாபிலோனுக்குக் கொண்டுபோக அவனுக்கு இரண்டு வெண்கல விலங்குகளைப் போ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்தேயர், ராஜாவின் அரமனையையும் ஜனத்தின் வீடுகளையும் அக்கினியால் சுட்டெரித்து, எருசலேமின் மதில்களை இடித்துப்போ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்தேயர், ராஜாவின் அரமனையையும் ஜனத்தின் வீடுகளையும் அக்கினியால் சுட்டெரித்து, எருசலேமின் மதில்களை இடித்துப்போ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கரத்தில் தங்கியிருந்த ஜனங்களையும், தன் பட்சத்தில் ஓடிவந்துவிட்டவர்களையும், மீதியான மற்ற ஜனங்களையும், காவற் சேனாதிபதியாகிய நேபுசராதான் பாபிலோனுக்குச் சிறைகளாகக் கொண்டு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கரத்தில் தங்கியிருந்த ஜனங்களையும், தன் பட்சத்தில் ஓடிவந்துவிட்டவர்களையும், மீதியான மற்ற ஜனங்களையும், காவற் சேனாதிபதியாகிய நேபுசராதான் பாபிலோனுக்குச் சிறைகளாகக் கொண்டு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ற் சேனாதிபதியாகிய நேபுசராதான் ஒன்றுமில்லாத ஏழைகளில் சிலரை யூதா தேசத்திலே வைத்து, அவர்களுக்கு அந்நாளிலே திராட்சத்தோட்டங்களையும் வயல்நிலங்களையும் கொடு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ற் சேனாதிபதியாகிய நேபுசராதான் ஒன்றுமில்லாத ஏழைகளில் சிலரை யூதா தேசத்திலே வைத்து, அவர்களுக்கு அந்நாளிலே திராட்சத்தோட்டங்களையும் வயல்நிலங்களையும் கொடு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ரேமியாவைக் குறித்து, பாபிலோன் ராஜாவாகிய நேபுகாத்நேச்சார் காவற்சேனாதிபதியாகிய நேபுசராதானை நோக்கி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ரேமியாவைக் குறித்து, பாபிலோன் ராஜாவாகிய நேபுகாத்நேச்சார் காவற்சேனாதிபதியாகிய நேபுசராதானை நோக்கி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அவனை அழைப்பித்து, அவனுக்கு ஒரு பொல்லாப்பும் செய்யாமல், அவனைப் பத்திரமாய்ப் பார்த்து, அவன் உன்னோடே சொல்லுகிறபடியெல்லாம் அவனை நடத்தென்று கட்டளைகொடு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அவனை அழைப்பித்து, அவனுக்கு ஒரு பொல்லாப்பும் செய்யாமல், அவனைப் பத்திரமாய்ப் பார்த்து, அவன் உன்னோடே சொல்லுகிறபடியெல்லாம் அவனை நடத்தென்று கட்டளைகொடு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காவற்சேனாதிபதியாகிய நேபுசராதானும், நேபுசஸ்பான், ரப்சாரீஸ், நெர்கல்சரேத்சேர், ரப்மாக் என்பவர்களும், பாபிலோன் ராஜாவின் எல்லாப் பிரபுக்கள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காவற்சேனாதிபதியாகிய நேபுசராதானும், நேபுசஸ்பான், ரப்சாரீஸ், நெர்கல்சரேத்சேர், ரப்மாக் என்பவர்களும், பாபிலோன் ராஜாவின் எல்லாப் பிரபுக்கள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காவற்சேனாதிபதியாகிய நேபுசராதானும், நேபுசஸ்பான், ரப்சாரீஸ், நெர்கல்சரேத்சேர், ரப்மாக் என்பவர்களும், பாபிலோன் ராஜாவின் எல்லாப் பிரபுக்கள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ேமியாவைக் காவற்சாலையின் முற்றத்திலிருந்து வரவழைத்து, அவனை வெளியே வீட்டுக்கு அழைத்துக்கொண்டுபோகும்படிக்கு அவனைச் சாப்பானுடைய குமாரனாகிய அகிக்காமின் மகனான கெதலியாவினிடத்தில் ஒப்புவித்தார்கள்; அப்படியே அவன் ஜனத்துக்குள்ளே தங்கியிர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ேமியாவைக் காவற்சாலையின் முற்றத்திலிருந்து வரவழைத்து, அவனை வெளியே வீட்டுக்கு அழைத்துக்கொண்டுபோகும்படிக்கு அவனைச் சாப்பானுடைய குமாரனாகிய அகிக்காமின் மகனான கெதலியாவினிடத்தில் ஒப்புவித்தார்கள்; அப்படியே அவன் ஜனத்துக்குள்ளே தங்கியிரு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ேமியாவைக் காவற்சாலையின் முற்றத்திலிருந்து வரவழைத்து, அவனை வெளியே வீட்டுக்கு அழைத்துக்கொண்டுபோகும்படிக்கு அவனைச் சாப்பானுடைய குமாரனாகிய அகிக்காமின் மகனான கெதலியாவினிடத்தில் ஒப்புவித்தார்கள்; அப்படியே அவன் ஜனத்துக்குள்ளே தங்கிய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ேமியாவைக் காவற்சாலையின் முற்றத்திலிருந்து வரவழைத்து, அவனை வெளியே வீட்டுக்கு அழைத்துக்கொண்டுபோகும்படிக்கு அவனைச் சாப்பானுடைய குமாரனாகிய அகிக்காமின் மகனான கெதலியாவினிடத்தில் ஒப்புவித்தார்கள்; அப்படியே அவன் ஜனத்துக்குள்ளே தங்கிய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ுவுமல்லாமல் எரேமியா இன்னும் காவற்சாலையின் முற்றத்திலே அடைக்கப்பட்டிருக்கையில், அவனுக்குக் கர்த்தரால் உண்டான வசனம்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எத்தியோப்பியனாகிய எபெத்மெலேக்குக்குச் சொல்லவேண்டியது என்னவென்றால், இதோ, என்னுடைய வார்த்தைகளை இந்த நகரத்தின்மேல் நன்மையாக அல்ல, தீமையாகவே வரப்பண்ணுவேன்; அவைகள் அந்நாளிலே உன் கண்களுக்கு முன்பாக நிறைவேற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எத்தியோப்பியனாகிய எபெத்மெலேக்குக்குச் சொல்லவேண்டியது என்னவென்றால், இதோ, என்னுடைய வார்த்தைகளை இந்த நகரத்தின்மேல் நன்மையாக அல்ல, தீமையாகவே வரப்பண்ணுவேன்; அவைகள் அந்நாளிலே உன் கண்களுக்கு முன்பாக நிறைவேற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எத்தியோப்பியனாகிய எபெத்மெலேக்குக்குச் சொல்லவேண்டியது என்னவென்றால், இதோ, என்னுடைய வார்த்தைகளை இந்த நகரத்தின்மேல் நன்மையாக அல்ல, தீமையாகவே வரப்பண்ணுவேன்; அவைகள் அந்நாளிலே உன் கண்களுக்கு முன்பாக நிறைவேற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் அந்நாளிலே உன்னைத் தப்புவிப்பேன் என்று கர்த்தர் சொல்லுகிறார்; நீ பயப்படுகிற மனுஷரின் கையிலே ஒப்புக்கொடுக்கப்படுவத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் அந்நாளிலே உன்னைத் தப்புவிப்பேன் என்று கர்த்தர் சொல்லுகிறார்; நீ பயப்படுகிற மனுஷரின் கையிலே ஒப்புக்கொடுக்கப்படுவத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 நிச்சயமாக விடுவிப்பேன், நீ பட்டயத்துக்கு இரையாவதில்லை; நீ என்னை நம்பினபடியினால் உன் பிராணன் உனக்குக் கிடைத்த கொள்ளைப்பொருளைப்போல இருக்குமென்று கர்த்தர் சொல்லுகிறார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 நிச்சயமாக விடுவிப்பேன், நீ பட்டயத்துக்கு இரையாவதில்லை; நீ என்னை நம்பினபடியினால் உன் பிராணன் உனக்குக் கிடைத்த கொள்ளைப்பொருளைப்போல இருக்குமென்று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ই ভাবে জেরুশালেম দখল হল: যিহূদার ওপর রাজা সিদিকিয়র নবম বছরের রাজত্বের দশম মাসে বাবিলের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বূখদ্রিত্‌সর তাঁর সৈন্যবাহিনীসহ জেরুশালেম শহর অধিগ্রহণের জন্য বেরিয়েছিলেন| তারা শহরটিকে অধি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ার জন্য তাকে ঘিরে ফেল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বং সিদিকিয়র রাজত্ব কালের একাদশতম বছরের চতুর্থ মাসের নবম দিনে বাবিলের সৈন্যরা জেরুশালে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চীর ভেঙে ফেল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বাবিলের রাজার সভাসদরা জেরুশালেম শহরে প্রবেশ করেছিল| তারা এসে বসেছিল শহরের মাঝখানের ফটকে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ভাসদদের নাম ছিল: সমগর জেলার রাজ্যপাল নের্গল-শরেত্‌সর, সমগরনবো নামের এক উচ্চপদস্থ রাজকর্মচারী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ও অন্যান্য অনেক গুরুত্বপূর্ণ পারিষদবৃন্দও সেখানে উপস্থি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বাবিল থেকে আসা ঐ সভাসদদের সিদিকিয় দেখেছিলেন| অতএব, সেই রাত্রেই তিনি এবং তাঁর বিশ্বস্ত সৈন্য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র বাগানের মধ্যে দিয়ে একটি গোপন ফটক পেরিযে, দুটি প্রাচীরের মধ্যে দিয়ে জেরুশালেম থেকে পাল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েন| তাঁরা য়র্দন উপত্যকার দিকে পাল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বাবিলের সৈন্যদল সিদিকিয় ও তাঁর সৈন্যদের তাড়া করেছিল এবং তাদের য়িরীহোর সমতলভূমিতে গ্রেপ্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| গ্রেপ্তারের পর তাদের নিয়ে আসা হয় বাবিলের রাজা নবূখদ্রিত্‌সরের কাছে| নবূখদ্রিত্‌সর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 হমাত্‌ প্রদেশের রিব্লা শহরে| সেখানে তিনি ঠিক করেছিলেন সিদিকিয়র প্রতি কি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ই রিব্লা শহরেই সিদিকিয়র চোখের সামনেই সিদিকিয়র পুত্রদের নবূখদ্রিত্‌সর হত্যা করেছিলেন|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র রাজসভার সমস্ত সভাপারিষদবৃন্দকেও হত্যা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নবূখদ্রিত্‌সর সিদিকিয়র চোখ দুটো উপড়ে ফেলেছিলেন, তাকে পিতলের শেকল দিয়ে শৃঙ্খলিত করেছিলে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বাবিলে নিয়ে গ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বাবিলের সৈন্যরা রাজপ্রাসাদ এবং সাধারণ মানুষের ঘরবাড়ি বালিয়ে দিয়েছিল এবং তারা জেরুশালে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ঁচিল ভেঙে গুঁড়িযে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বাবিলের রাজার বিশেষ রক্ষীদের প্রধান নবূষরদন যারা তখনও বেঁচে ছিল তাদের সবাইকে বন্দী করেছি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ে নিয়ে গিয়েছিল| যারা আগেই আত্মসমর্পণ করেছিল তাদেরও নবূষরদন বন্দী করে বাবিলে নিয়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যিহূদার কিছু গরীব লোককে নবূষরদন বন্দী করে নিয়ে না গিয়ে বরং তাদের সে জমি ও দ্রাক্ষাক্ষে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ন করে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নবূখদ্রিত্‌সর যিরমিয়র ব্যাপারে নবূষরদনকে কিছু আদেশ দিয়েছিলেন| নবূষরদন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বূখদ্রিত্‌সরের বিশেষ দেহরক্ষীদের প্রধান| আদেশ ছি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যিরমিয়কে খুঁজে বের করো এবং ভালো করে তার দেখাশোনা কর| তাকে আঘাত করো না| সে যা চায় তা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ুতরাং নবূষরদন, নবূখদ্রিত্‌সরের বিশেষ রক্ষীদের প্রধান, বাবিলের বিশেষ রক্ষসুদর মুখ্য আধিকার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বূশস্বন, উচ্চপদস্থ রাজকর্মচারী নের্গল-শরেত্‌সর এবং অন্যান্য উচ্চপর্য়াযের আধিকারিকদের যিরমিয়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ধানে পাঠানো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রা যিরমিয়কে উপাসনালয চত্বরে খুঁজে পেয়েছিল| সেখানে তাকে নজরবন্দী করে রেখেছিল যিহূদার রাজ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ীরা| ঐ আধিকারিকরা যিরমিয়কে গদলিযের হাতে তুলে দিয়েছিল| গদলিয় ছিল অহীকামের পুত্র এবং শাফ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ৌত্র| গদলিয়কে নির্দেশ দেওয়া ছিল যিরমিয়কে তার নিজের বাড়িতে পৌঁছে দেওয়ার জন্য| সুতরাং যিরমি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নিজের বাড়িতে পরিবারের কাছে ফিরে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মন্দির চত্বরে প্রহরীদের পাহারায় যিরমিয় যখন বন্দী ছিল তখন তার কাছে প্রভুর বার্তা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ই ছিল সেই বার্তা: “যাও এবং কূশীয় এবদ-মেলককে বল: ‘প্রভু সর্বশক্তিমান ইস্রায়েলের ঈশ্বর ব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 সম্বন্ধে আমার বাণী খুব শীঘ্রই আমি সত্যে পরিণত করব| আমার বার্তা সত্য হবে বিপর্য়য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, ভালো জিনিষ দিয়ে নয়| তোমরা তা তোমাদের নিজেদের চোখেই দেখত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এবদ-মেলক, আমি তোমাকে সেদিন রক্ষা করব|’ যাদের তুমি ভয় পাও তোমাকে তাদের হাতে তুলে দে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ি তোমাকে রক্ষা করব| তরবারির আঘাতে তোমার মৃত্যু হবে না| কিন্তু তুমি পালিয়ে যাবে এবং বাঁচ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আমার ওপর তোমার বিশ্বাস রেখেছিলে বলেই তুমি বেঁচে যাবে|”‘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2026-10-20T04:36:04Z</dcterms:created>
  <dcterms:modified xsi:type="dcterms:W3CDTF">2026-10-20T04:36:04Z</dcterms:modified>
  <dc:title>যিরমিয়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