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4158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y-bells ringing, children singing, 
Fill the air with music sweet ; 
Joyful measure, guileless pleasure, 
Make the chain of song complete.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y-bells ! Joy-bells ! 
Never, never cease your ringing 1 
Children ! Children ! 
Never, never cea*e your singing I 
List, list, the song that swells — 
Joy-bells ! Joy-bells !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Joy-bells ringing, children singing, 
Hark their voices loud and clear, 
Breaking o'er us, like a chorus, 
From a purer, happier sphere.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Earth seems brighter, hearts grow lighter, 
As the gladsome melody 
Charms our sadness into gladness, 
Pealing, pealing joyfully. 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 Joy-bells nearer sound, and clearer, 
When the heart is free from care; 
Skies are cheering, and we're hearing 
Joy-bells ringing everywhere.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4">
  <a:themeElements>
    <a:clrScheme name="Theme9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2026-07-30T15:28:32Z</dcterms:created>
  <dcterms:modified xsi:type="dcterms:W3CDTF">2026-07-30T15:28:32Z</dcterms:modified>
  <dc:title>Hymn : 1127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