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7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எனக்காய் யாவ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து முட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ன்னதை செய்யும்வரை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க் கைவிட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எனக்காய் கர்த்தர் என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வையும் செய்து முட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எனக்காய் கர்த்தர் என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ைகளை பெயர்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ொன்னது நடக்கு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 சந்தேகம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நினைத்தது நிலைநிற்கு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 பயமும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ிந்தனை நிரந்த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ை என்ற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இழந்ததைத் திரும்ப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ுவேன் என்ற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2026-10-31T10:06:48Z</dcterms:created>
  <dcterms:modified xsi:type="dcterms:W3CDTF">2026-10-31T10:06:48Z</dcterms:modified>
  <dc:title>துதிப் பாடல்கள் : 1018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