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presProps" Target="presProps.xml"/>
  <Relationship Id="rId99" Type="http://schemas.openxmlformats.org/officeDocument/2006/relationships/viewProps" Target="viewProps.xml"/>
  <Relationship Id="rId10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re was a certain man in Caesarea called Cornelius, a centurion of the band called the Italian ban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re was a certain man in Caesarea called Cornelius, a centurion of the band called the Italian ban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 devout man, and one that feared God with all his house, which gave much alms to the people, and prayed to God alway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 devout man, and one that feared God with all his house, which gave much alms to the people, and prayed to God alway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He saw in a vision evidently about the ninth hour of the day an angel of God coming in to him, and saying unto him, Corneliu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He saw in a vision evidently about the ninth hour of the day an angel of God coming in to him, and saying unto him, Corneliu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when he looked on him, he was afraid, and said, What is it, Lord? And he said unto him, Your prayers and yours alms are come up for a memorial before Go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when he looked on him, he was afraid, and said, What is it, Lord? And he said unto him, Your prayers and yours alms are come up for a memorial before Go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now send men to Joppa, and call for one Simon, whose surname is Peter:]]></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He lodges with one Simon a tanner, whose house is by the sea side: he shall tell you what you ought to do.]]></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He lodges with one Simon a tanner, whose house is by the sea side: he shall tell you what you ought to do.]]></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the angel which spoke unto Cornelius was departed, he called two of his household servants, and a devout soldier of them that waited on him continually;]]></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the angel which spoke unto Cornelius was departed, he called two of his household servants, and a devout soldier of them that waited on him continually;]]></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when he had declared all these things unto them, he sent them to Joppa.]]></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On the next day, as they went on their journey, and drew nigh unto the city, Peter went up upon the housetop to pray about the sixth hour:]]></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On the next day, as they went on their journey, and drew nigh unto the city, Peter went up upon the housetop to pray about the sixth hour:]]></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became very hungry, and would have eaten: but while they made ready, he fell into a tranc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became very hungry, and would have eaten: but while they made ready, he fell into a tranc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saw heaven opened, and a certain vessel descending upon him, as it had been a great sheet knit at the four corners, and let down to the earth:]]></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saw heaven opened, and a certain vessel descending upon him, as it had been a great sheet knit at the four corners, and let down to the earth:]]></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Wherein were all manner of four-footed beasts of the earth, and wild beasts, and creeping things, and fowls of the ai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Wherein were all manner of four-footed beasts of the earth, and wild beasts, and creeping things, and fowls of the ai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re came a voice to him, Rise, Peter; kill, and ea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Peter said, Not so, Lord; for I have never eaten any thing that is common or unclea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Peter said, Not so, Lord; for I have never eaten any thing that is common or unclea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voice spoke unto him again the second time, What God has cleansed, that call not you commo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voice spoke unto him again the second time, What God has cleansed, that call not you commo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is was done three times: and the vessel was received up again into heave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is was done three times: and the vessel was received up again into heave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Now while Peter doubted in himself what this vision which he had seen should mean, behold, the men which were sent from Cornelius had made enquiry for Simon's house, and stood before the gat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Now while Peter doubted in himself what this vision which he had seen should mean, behold, the men which were sent from Cornelius had made enquiry for Simon's house, and stood before the gat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Now while Peter doubted in himself what this vision which he had seen should mean, behold, the men which were sent from Cornelius had made enquiry for Simon's house, and stood before the gat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called, and asked whether Simon, which was surnamed Peter, were lodged ther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hile Peter thought on the vision, the Spirit said unto him, Behold, three men seek you.]]></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hile Peter thought on the vision, the Spirit said unto him, Behold, three men seek you.]]></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rise therefore, and get you down, and go with them, doubting nothing: for I have sent them.]]></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rise therefore, and get you down, and go with them, doubting nothing: for I have sent them.]]></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Peter went down to the men which were sent unto him from Cornelius; and said, Behold, I am he whom all of you seek: what is the cause wherefore all of you are com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Peter went down to the men which were sent unto him from Cornelius; and said, Behold, I am he whom all of you seek: what is the cause wherefore all of you are com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y said, Cornelius the centurion, a just man, and one that fears God, and of good report among all the nation of the Jews, was warned from God by an holy angel to send for you into his house, and to hear words of you.]]></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y said, Cornelius the centurion, a just man, and one that fears God, and of good report among all the nation of the Jews, was warned from God by an holy angel to send for you into his house, and to hear words of you.]]></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y said, Cornelius the centurion, a just man, and one that fears God, and of good report among all the nation of the Jews, was warned from God by an holy angel to send for you into his house, and to hear words of you.]]></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n called he them in, and lodged them. And on the next day Peter went away with them, and certain brethren from Joppa accompanied him.]]></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n called he them in, and lodged them. And on the next day Peter went away with them, and certain brethren from Joppa accompanied him.]]></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next day after they entered into Caesarea. And Cornelius waited for them, and he had called together his kinsmen and near friend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next day after they entered into Caesarea. And Cornelius waited for them, and he had called together his kinsmen and near friend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as Peter was coming in, Cornelius met him, and fell down at his feet, and worshipped him.]]></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as Peter was coming in, Cornelius met him, and fell down at his feet, and worshipped him.]]></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But Peter took him up, saying, Stand up; I myself also am a ma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as he talked with him, he went in, and found many that were come together.]]></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e said unto them, All of you know how that it is an unlawful thing for a man that is a Jew to keep company, or come unto one of another nation; but God has showed me that I should not call any man common or unclea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e said unto them, All of you know how that it is an unlawful thing for a man that is a Jew to keep company, or come unto one of another nation; but God has showed me that I should not call any man common or unclea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e said unto them, All of you know how that it is an unlawful thing for a man that is a Jew to keep company, or come unto one of another nation; but God has showed me that I should not call any man common or unclea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refore came I unto you without gainsaying, as soon as I was sent for: I ask therefore for what intent all of you have sent for m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refore came I unto you without gainsaying, as soon as I was sent for: I ask therefore for what intent all of you have sent for m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Cornelius said, Four days ago I was fasting until this hour; and at the ninth hour I prayed in my house, and, behold, a man stood before me in bright clothing,]]></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Cornelius said, Four days ago I was fasting until this hour; and at the ninth hour I prayed in my house, and, behold, a man stood before me in bright clothing,]]></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Cornelius said, Four days ago I was fasting until this hour; and at the ninth hour I prayed in my house, and, behold, a man stood before me in bright clothing,]]></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said, Cornelius, your prayer is heard, and yours alms are had in remembrance in the sight of God.]]></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Send therefore to Joppa, and call here Simon, whose surname is Peter; he is lodged in the house of one Simon a tanner by the sea side: who, when he comes, shall speak unto you.]]></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Send therefore to Joppa, and call here Simon, whose surname is Peter; he is lodged in the house of one Simon a tanner by the sea side: who, when he comes, shall speak unto you.]]></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Immediately therefore I sent to you; and you have well done that you are come. Now therefore are we all here present before God, to hear all things that are commanded you of God.]]></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Immediately therefore I sent to you; and you have well done that you are come. Now therefore are we all here present before God, to hear all things that are commanded you of God.]]></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Immediately therefore I sent to you; and you have well done that you are come. Now therefore are we all here present before God, to hear all things that are commanded you of God.]]></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Then Peter opened his mouth, and said, Truthfully I perceive that God is no respecter of person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But in every nation he that fears him, and works righteousness, is accepted with him.]]></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But in every nation he that fears him, and works righteousness, is accepted with him.]]></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The word which God sent unto the children of Israel, preaching peace by Jesus Christ: (he is Lord of all:)]]></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The word which God sent unto the children of Israel, preaching peace by Jesus Christ: (he is Lord of all:)]]></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That word, I say, all of you know, which was published throughout all Judaea, and began from Galilee, after the baptism which John preached;]]></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That word, I say, all of you know, which was published throughout all Judaea, and began from Galilee, after the baptism which John preached;]]></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How God anointed Jesus of Nazareth with the Holy Spirit and with power: who went about doing good, and healing all that were oppressed of the devil; for God was with him.]]></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How God anointed Jesus of Nazareth with the Holy Spirit and with power: who went about doing good, and healing all that were oppressed of the devil; for God was with him.]]></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How God anointed Jesus of Nazareth with the Holy Spirit and with power: who went about doing good, and healing all that were oppressed of the devil; for God was with him.]]></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we are witnesses of all things which he did both in the land of the Jews, and in Jerusalem; whom they slew and hanged on a tree:]]></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we are witnesses of all things which he did both in the land of the Jews, and in Jerusalem; whom they slew and hanged on a tree:]]></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Him God raised up the third day, and showed him openly;]]></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Not to all the people, but unto witnesses chosen before God, even to us, who did eat and drink with him after he rose from the dead.]]></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Not to all the people, but unto witnesses chosen before God, even to us, who did eat and drink with him after he rose from the dead.]]></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Not to all the people, but unto witnesses chosen before God, even to us, who did eat and drink with him after he rose from the dead.]]></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he commanded us to preach unto the people, and to testify that it is he which was ordained of God to be the Judge of quick and dead.]]></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he commanded us to preach unto the people, and to testify that it is he which was ordained of God to be the Judge of quick and dead.]]></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he commanded us to preach unto the people, and to testify that it is he which was ordained of God to be the Judge of quick and dead.]]></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To him give all the prophets witness, that through his name whosoever believes in him shall receive remission of sins.]]></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To him give all the prophets witness, that through his name whosoever believes in him shall receive remission of sins.]]></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While Peter yet spoke these words, the Holy Spirit fell on all them which heard the word.]]></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While Peter yet spoke these words, the Holy Spirit fell on all them which heard the word.]]></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they of the circumcision which believed were astonished, as many as came with Peter, because that on the Gentiles also was poured out the gift of the Holy Spirit.]]></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For they heard them speak with tongues, and magnify God. Then answered Peter,]]></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For they heard them speak with tongues, and magnify God. Then answered Peter,]]></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Can any man forbid water, that these should not be baptized, which have received the Holy Spirit as well as we?]]></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Can any man forbid water, that these should not be baptized, which have received the Holy Spirit as well as we?]]></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he commanded them to be baptized in the name of the Lord. Then prayed they him to tarry certain days.]]></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he commanded them to be baptized in the name of the Lord. Then prayed they him to tarry certain day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981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அப்போஸ்தலர் : 1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த்தாலியா பட்டாளம் என்னப்பட்ட பட்டாளத்திலே நூற்றுக்கு அதிபதியாகிய கொர்நேலியு என்னும் பேர்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 மனுஷன் செசரியா பட்டணத்திலே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ன் தேவபக்தியுள்ளவனும் தன்வீட்டாரனைவரோடும் தேவனுக்குப் பயந்தவனுமாயிருந்து, ஜனங்களுக்கு மிகு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ங்களைச் செய்து, எப்பொழுதும் தேவனை நோக்கி ஜெபம்பண்ணிக்கொண்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பகலில் ஏறக்குறைய ஒன்பதாம் மணிநேரத்திலே தேவனுடைய தூதன் தன்னிடத்தில் வரவும், கொர்நேலியுவே,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க்கவும் பிரத்தியட்சமாய்த் தரிசனங்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னை உற்றுப்பார்த்து, பயந்து: ஆண்டவரே, என்ன, என்றான். அப்பொழுது அவன்: உன் ஜெபங்களும்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ங்களும் தேவனுக்கு நினைப்பூட்டுதலாக அவர் சந்நிதியில் வந்தெட்டி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ப்பொழுது நீ யோப்பா பட்டணத்துக்கு மனுஷரை அனுப்பி, பேதுரு என்று மறுபேர்கொண்ட சீமோனை அழை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ன் தோல் பதனிடுகிறவனாகிய சீமோன் என்னும் ஒருவனிடத்திலே தங்கியிருக்கிறான்; அவனுடைய வீ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லோரத்திலிருக்கிறது. நீ செய்யவேண்டியதை அவன் உனக்குச் சொல்லு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கொர்நேலியு தன்னுடனே பேசின தேவதூதன் போனபின்பு, தன் வீட்டு மனுஷரில் இரண்டு பேரையும் தன்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க்கிற போர்ச்சேவகரில் தேவபக்தியுள்ள ஒருவனையும் அழை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எல்லாவற்றையும் அவர்களுக்கு விவரித்துச் சொல்லி அவர்களை யோப்பா பட்டணத்துக்கு 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மறுநாளிலே அவர்கள் பிரயாணப்பட்டு, அந்தப் பட்டணத்துக்குச் சமீபித்து வருகையில், பேதுரு ஆ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ணிநேரத்தில் ஜெபம்பண்ணும்படி மேல் வீட்டில் ஏறி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ன் மிகுந்த பசியடைந்து சாப்பிட மனதாயிருந்தான்; அதற்கு அவர்கள் ஆயத்தம்பண்ணுகையில்,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ஞானதிருஷ்டியடை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வானம் திறந்திருக்கிறதாகவும், நாலுமுனைகளும் கட்டப்பட்ட பெரிய துப்பட்டியைப்போல ஒருவிதமான 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னிடத்தில் இறங்கித் தரையில் விடப்பட்டிருக்கிறதா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திலே பூமியிலுள்ள சலவிதமான நாலுகால் ஜீவன்களும் விருட்சங்களும், ஊரும் பிராணிகளும், ஆகாய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வைகளும் இருக்கிறதாகவும், 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ல்லாமலும் பேதுருவே, எழுந்திரு, அடித்துப் புசி என்று அவனுக்குச் சொல்லும் ஒரு சத்தம் உ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தற்குப் பேதுரு: அப்படியல்ல, ஆண்டவரே, தீட்டும் அசுத்தமுமாயிருக்கிற யாதொன்றையும் நான் ஒருக்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த்ததில்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தேவன் சுத்தமாக்கினவைகளை நீ தீட்டாக எண்ணாதே என்று இரண்டாந்தரமும் சத்தம் அ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மூன்றாந்தரமும் அப்படியே உண்டாயிற்று. பின்பு அந்தக் கூடு திரும்ப வானத்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க்கொள்ள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ழுது பேதுரு, தான் கண்டதரிசனத்தைக் குறித்துத் தனக்குள்ளே சந்தேகப்படுகையில், இ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நேலியுவினால் அனுப்பப்பட்ட மனுஷர்கள் சீமோனுடைய வீட்டை விசாரித்துக்கொண்டு வாசற்படியிலே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பேதுரு என்று மறுபேர்கொண்ட சீமோன் இங்கே தங்கியிருக்கிறாரா என்று 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பேதுரு அந்தத் தரிசனத்தைக் குறித்துச் சிந்தனை பண்ணிக்கொண்டிருக்கையில், ஆவியானவர்: இதோ, 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ர் உன்னைத் தேடு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நீ எழுந்து, இறங்கி, ஒன்றுக்குஞ் சந்தேகப்படாமல், அவர்களுடனே கூடப்போ; நானே அவர்களை 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அவனுக்குச் சொ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ப்பொழுது பேதுரு கொர்நேலியுவினால் தன்னிடத்தில் அனுப்பப்பட்ட மனுஷரிடத்திற்கு இறங்கிப்போய்: இ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தேடுகிறவன் நான்தான், நீங்கள் வந்திருக்கிற காரியம் என்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தற்கு அவர்கள்: நீதிமானும், தேவனுக்குப் பயப்படுகிறவரும், யூதஜனங்களெல்லாராலும் நல்லவரென்று சாட்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றவருமாகிய கொர்நேலியு என்னும் நூற்றுக்கு அதிபதி உம்மைத் தம்முடைய வீட்டுக்கு அழைப்பித்து, உம்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ப்படும் வார்த்தைகளைக் கேட்கும்படி பரிசுத்த தூதனால் தேவயத்தனமாய்க் கட்டளைபெற்றார்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ப்பொழுது பேதுரு அவர்களை உள்ளே அழைத்து, அவர்களுக்கு உபசாரஞ்செய்து, மறுநாளிலே அவர்களுடனேகூட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ன்; யோப்பா பட்டணத்தாராகிய சகோதரரில் சிலரும் அவனுடனேகூடப்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மறுநாளிலே செசரியா பட்டணத்தில் பிரவேசித்தார்கள். கொர்நேலியு தன் உறவின்முறையாரையும் தன்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ஷித்த சிநேகிதரையும் கூடவரவழைத்து, அவர்களுக்காகக் காத்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பேதுரு உள்ளே பிரவேசிக்கிறபொழுது, கொர்நேலியு அவனுக்கு எதிர்கொண்டுபோய், அவன் பாதத்தில் விழு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ந்து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பேதுரு அவனைத் தூக்கியெடுத்து: எழுந்திரும், நானும் ஒரு மனுஷன்தா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வனுடனே பேசிக்கொண்டு உள்ளேபோய், அநேகர் கூடிவந்திருக்கிறதைக்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வர்களை நோக்கி: அந்நிய ஜாதியானுடனே கலந்து அவனிடத்தில் போக்குவரவாயிருப்பது யூதனான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க்கப்பட்டிருக்கிறதென்று நீங்கள் அறிந்திருக்கிறீர்கள்; அப்படியிருந்தும், எந்த மனுஷ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டுள்ளவனென்றும் அசுத்தனென்றும் நான் சொல்லாதபடிக்கு தேவன் எனக்குக் காண்பித்தி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ஆகையால் நீங்கள் என்னை அழைப்பித்தபோது நான் எதிர்பேசாமல் வந்தேன். இப்போதும் என்ன காரியத்து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 அழைத்தீர்கள் என்று கேட்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தற்குக் கொர்நேலியு: நாலு நாளைக்கு முன்னே இந்நேரத்திலே நான் உபவாசித்து, ஒன்பதாம்மணி நேர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லே ஜெபம்பண்ணிக்கொண்டிருந்தேன்; அப்பொழுது பிரகாசமுள்ள வஸ்திரந்தரித்த ஒரு மனுஷன் ஒருவன் எ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 நி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கொர்நேலியுவே உன் ஜெபம் கேட்கப்பட்டது, உன் தானதருமங்கள் தேவசந்நிதியில் நினைத்தருள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யோப்பா பட்டணத்துக்கு ஆளனுப்பி, பேதுரு என்று மறுபேர்கொண்ட சீமோனை வரவழைப்பாயாக, அவன் கடலோர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பதனிடுகிறவனாகிய சீமோனுடைய வீட்டிலே தங்கியிருக்கிறான்; அவன் வந்து உன்னிடத்தில் பேசுவா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ந்தப்படியே நான் உடனே உம்மிடத்திற்கு ஆள் அனுப்பினேன்; நீர் வந்தது நல்ல காரியம்; தேவனாலே உம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டப்பட்ட யாவையும் கேட்கும்படிக்கு நாங்கள் எல்லாரும் இப்பொழுது இங்கே தேவசமுக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ருக்கிறோ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அப்பொழுது பேதுரு பேசத்தொடங்கி: தேவன் பட்சபாதமுள்ளவரல்ல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எந்த ஜனத்திலாயினும் அவருக்குப் பயந்திருந்து நீதியைச் செய்கிறவன் எவனோ அவனே அவருக்கு உகந்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ம் நிச்சயமாய் அறிந்தி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எல்லாருக்கும் கர்த்தராயிருக்கிற இயேசுகிறிஸ்துவைக்கொண்டு அவர் சமாதானத்தைச் சுவிசேஷமாய்க் 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 புத்திரருக்கு அனுப்பின வார்த்தையை அறிந்தி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யோவான் ஞானஸ்நானத்தைக்குறித்துப் பிரசங்கித்தபின்பு, கலிலேயா நாடு முதற்கொண்டு யூதேயா தேசமெங்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ந்த சங்கதி இது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நசரேயனாகிய இயேசுவைத் தேவன் பரிசுத்த ஆவியினாலும் வல்லமையினாலும் அபிஷேகம்பண்ணினார்; 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டனேகூட இருந்தபடியினாலே அவர் நன்மைசெய்கிறவராயும் பிசாசின் வல்லமையில் அகப்பட்ட யாவ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மாக்குகிறவராயும் சுற்றித்தி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யூதருடைய தேசத்திலும் எருசலேமிலும் அவர் செய்தவைகளெல்லாவற்றிலும் நாங்கள் சாட்சிகளாயி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 மரத்திலே தூக்கிக் கொலைசெய்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மூன்றாம் நாளிலே தேவன் அவரை எழுப்பிப் பிரத்தியட்சமாய்க் காணும்படிசெய்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ஆயினும் எல்லா ஜாதிகளுக்கும் பிரத்தியட்சமாகும்படி செய்யாமல், அவர் மரித்தோரிலிருந்து எழுந்தபி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டே புசித்துக் குடித்தவர்களும் தேவனால் முன்பு நியமிக்கப்பட்ட சாட்சிகளுமாகிய எ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தியட்சமாகும்படி செய்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அன்றியும் அவரே உயிரோடிருக்கிறவர்களுக்கும் மரித்தோர்களுக்கும் தேவனால் ஏற்படுத்த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திபதியென்று ஜனங்களுக்குப் பிரசங்கிக்கவும், சாட்சியாக ஒப்புவிக்கவும், அவர் எங்களு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அவரை விசுவாசிக்கிறவன் எவனோ அவன் அவருடைய நாமத்தினாலே பாவமன்னிப்பைப் பெறுவானெ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களெல்லாரும் அவரைக்குறித்தே சாட்சிகொடுக்கிறா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இந்த வார்த்தைகளைப் பேதுரு பேசிகொண்டிருக்கையில் வசனத்தைக்கேட்டவர்கள் யாவர்மேலும் பரி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வியானவர் இறங்கி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அவர்கள் பல பாஷைகளைப் பேசுகிறதையும் தேவனைப் புகழுகிற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பேதுருவோடேகூட வந்திருந்த விருத்தசேதனமுள்ள விசுவாசிகள் கேட்கும்போது, பரிசுத்த ஆவியின் 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ஜாதிகள்மேலும் பொழிந்தருளப்பட்டதைக்குறித்துப் பிரமி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அப்பொழுது பேதுரு: நம்மைப்போலப் பரிசுத்த ஆவியைப் பெற்ற இவர்களும் ஞானஸ்நானம் பெறாதா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வனாகிலும் தண்ணீரை விலக்கலாமா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கர்த்தருடைய நாமத்தினாலே அவர்களுக்கு ஞானஸ்நானங்கொடுக்கும்படி கட்டளையிட்டான். அப்பொழுது சிலநா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ங்கே தங்கும்படி அவனை வேண்டி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0]]></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2026-11-01T08:59:02Z</dcterms:created>
  <dcterms:modified xsi:type="dcterms:W3CDTF">2026-11-01T08:59:02Z</dcterms:modified>
  <dc:title>அப்போஸ்தலர் : 10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