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Override PartName="/ppt/slides/slide122.xml" ContentType="application/vnd.openxmlformats-officedocument.presentationml.slide+xml"/>
  <Override PartName="/ppt/notesSlides/notesSlide122.xml" ContentType="application/vnd.openxmlformats-officedocument.presentationml.notesSlide+xml"/>
  <Override PartName="/ppt/slides/slide123.xml" ContentType="application/vnd.openxmlformats-officedocument.presentationml.slide+xml"/>
  <Override PartName="/ppt/notesSlides/notesSlide123.xml" ContentType="application/vnd.openxmlformats-officedocument.presentationml.notesSlide+xml"/>
  <Override PartName="/ppt/slides/slide124.xml" ContentType="application/vnd.openxmlformats-officedocument.presentationml.slide+xml"/>
  <Override PartName="/ppt/notesSlides/notesSlide124.xml" ContentType="application/vnd.openxmlformats-officedocument.presentationml.notesSlide+xml"/>
  <Override PartName="/ppt/slides/slide125.xml" ContentType="application/vnd.openxmlformats-officedocument.presentationml.slide+xml"/>
  <Override PartName="/ppt/notesSlides/notesSlide125.xml" ContentType="application/vnd.openxmlformats-officedocument.presentationml.notesSlide+xml"/>
  <Override PartName="/ppt/slides/slide126.xml" ContentType="application/vnd.openxmlformats-officedocument.presentationml.slide+xml"/>
  <Override PartName="/ppt/notesSlides/notesSlide126.xml" ContentType="application/vnd.openxmlformats-officedocument.presentationml.notesSlide+xml"/>
  <Override PartName="/ppt/slides/slide127.xml" ContentType="application/vnd.openxmlformats-officedocument.presentationml.slide+xml"/>
  <Override PartName="/ppt/notesSlides/notesSlide127.xml" ContentType="application/vnd.openxmlformats-officedocument.presentationml.notesSlide+xml"/>
  <Override PartName="/ppt/slides/slide128.xml" ContentType="application/vnd.openxmlformats-officedocument.presentationml.slide+xml"/>
  <Override PartName="/ppt/notesSlides/notesSlide1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presProps" Target="presProps.xml"/>
  <Relationship Id="rId132" Type="http://schemas.openxmlformats.org/officeDocument/2006/relationships/viewProps" Target="viewProps.xml"/>
  <Relationship Id="rId1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நம்முடைய நீதியை வெளிப்படுத்தினார்; நம்முடைய தேவனாகிய கர்த்தரின் செயலைச் சீயோனில் விவரிப்போம் வார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நம்முடைய நீதியை வெளிப்படுத்தினார்; நம்முடைய தேவனாகிய கர்த்தரின் செயலைச் சீயோனில் விவரிப்போம் வா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ம்புகளைத் துலக்குங்கள்; கேடகங்களை நன்றாய்ச் செப்பனிடுங்கள்; கர்த்தர் மேதியருடைய ராஜாக்களின் ஆவியை எழுப்பினார்; பாபிலோனை அழிக்கவேண்டுமென்பதே அவருடைய நினைவு; இது கர்த்தர் வாங்கும் பழி, இது தமது ஆலயத்துக்காக அவர் வாங்கும் பழி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ம்புகளைத் துலக்குங்கள்; கேடகங்களை நன்றாய்ச் செப்பனிடுங்கள்; கர்த்தர் மேதியருடைய ராஜாக்களின் ஆவியை எழுப்பினார்; பாபிலோனை அழிக்கவேண்டுமென்பதே அவருடைய நினைவு; இது கர்த்தர் வாங்கும் பழி, இது தமது ஆலயத்துக்காக அவர் வாங்கும் பழி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ம்புகளைத் துலக்குங்கள்; கேடகங்களை நன்றாய்ச் செப்பனிடுங்கள்; கர்த்தர் மேதியருடைய ராஜாக்களின் ஆவியை எழுப்பினார்; பாபிலோனை அழிக்கவேண்டுமென்பதே அவருடைய நினைவு; இது கர்த்தர் வாங்கும் பழி, இது தமது ஆலயத்துக்காக அவர் வாங்கும் பழி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ாபிலோனின் மதில்கள்மேல் கொடியேற்றுங்கள், காவலைப் பலப்படுத்துங்கள், ஜாமங் காக்கிறவர்களை நிறுத்துங்கள், பதிவிருப்பாரை வையுங்கள்; ஆனாலும் கர்த்தர் எப்படி நினைத்தாரோ அப்படியே தாம் பாபிலோனின் குடிகளுக்கு விரோதமாகச் சொன்னதைச் செய்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ாபிலோனின் மதில்கள்மேல் கொடியேற்றுங்கள், காவலைப் பலப்படுத்துங்கள், ஜாமங் காக்கிறவர்களை நிறுத்துங்கள், பதிவிருப்பாரை வையுங்கள்; ஆனாலும் கர்த்தர் எப்படி நினைத்தாரோ அப்படியே தாம் பாபிலோனின் குடிகளுக்கு விரோதமாகச் சொன்னதைச் செய்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ாபிலோனின் மதில்கள்மேல் கொடியேற்றுங்கள், காவலைப் பலப்படுத்துங்கள், ஜாமங் காக்கிறவர்களை நிறுத்துங்கள், பதிவிருப்பாரை வையுங்கள்; ஆனாலும் கர்த்தர் எப்படி நினைத்தாரோ அப்படியே தாம் பாபிலோனின் குடிகளுக்கு விரோதமாகச் சொன்னதைச் செய்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ளான தண்ணீர்களின்மேல் வாசம்பண்ணுகிறவளே, திரண்ட சம்பத்துடையவளே, உனக்கு முடிவும் உன் பொருளாசைக்கு ஒழிவும் வ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ளான தண்ணீர்களின்மேல் வாசம்பண்ணுகிறவளே, திரண்ட சம்பத்துடையவளே, உனக்கு முடிவும் உன் பொருளாசைக்கு ஒழிவும் வ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ய்யாகவே, பச்சைக்கிளிகளைப் போல் திரளான மனுஷரால் உன்னை நிரம்பப்பண்ணுவேன்; அவர்கள் உன்மேல் ஆரவாரம் பண்ணுவார்கள் என்று சேனைகளின் கர்த்தர் தம்முடைய ஜீவனைக்கொண்டு ஆணையி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ய்யாகவே, பச்சைக்கிளிகளைப் போல் திரளான மனுஷரால் உன்னை நிரம்பப்பண்ணுவேன்; அவர்கள் உன்மேல் ஆரவாரம் பண்ணுவார்கள் என்று சேனைகளின் கர்த்தர் தம்முடைய ஜீவனைக்கொண்டு ஆணையிட்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பூமியைத் தமது வல்லமையினால் உண்டாக்கி, பூச்சக்கரத்தைத் தமது ஞானத்தினால் படைத்து, வானத்தைத் தமது பேரறிவினால் விரித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பூமியைத் தமது வல்லமையினால் உண்டாக்கி, பூச்சக்கரத்தைத் தமது ஞானத்தினால் படைத்து, வானத்தைத் தமது பேரறிவினால் விரித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சத்தமிடுகையில் திரளான தண்ணீர் வானத்தில் உண்டாகிறது; அவர் பூமியின் எல்லைகளிலிருந்து மேகங்களை எழும்பப்பண்ணி, மழையுடனே மின்னல்களை உண்டாக்கி, காற்றைத் தமது பண்டசாலையிலிருந்து ஏவிவிட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சத்தமிடுகையில் திரளான தண்ணீர் வானத்தில் உண்டாகிறது; அவர் பூமியின் எல்லைகளிலிருந்து மேகங்களை எழும்பப்பண்ணி, மழையுடனே மின்னல்களை உண்டாக்கி, காற்றைத் தமது பண்டசாலையிலிருந்து ஏவிவிட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ர் அனைவரும் அறிவில்லாமல் மிருக குணமானார்கள்; தட்டார் அனைவரும் சுரூபங்களாலே வெட்கிப் போகிறார்கள்; அவர்கள் வார்ப்பித்த விக்கிரகம் பொய்யே, அவைகளில் சுவாசம் இ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ர் அனைவரும் அறிவில்லாமல் மிருக குணமானார்கள்; தட்டார் அனைவரும் சுரூபங்களாலே வெட்கிப் போகிறார்கள்; அவர்கள் வார்ப்பித்த விக்கிரகம் பொய்யே, அவைகளில் சுவாசம் இ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் மாயையும் மகா எத்துமான கிரியையாயிருக்கிறது; அவைகள் விசாரிக்கப்படும் நாளிலே அழியும்.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ோபின் பங்காயிருக்கிறவர் அவைகளைப்போல அல்ல, அவர் சர்வத்தையும் உண்டாக்கினவர்; இஸ்ரவேல் அவருடைய சுதந்தரமான கோத்திரம்; சேனைகளின் கர்த்தர் என்பது அவருடைய நாம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ோபின் பங்காயிருக்கிறவர் அவைகளைப்போல அல்ல, அவர் சர்வத்தையும் உண்டாக்கினவர்; இஸ்ரவேல் அவருடைய சுதந்தரமான கோத்திரம்; சேனைகளின் கர்த்தர் என்பது அவருடைய நாம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க்கு தண்டாயுதமும் அஸ்திராயுதமுமானவன்; நான் உன்னைக்கொண்டு ஜாதிகளை நொறுக்குவேன்; உன்னைக்கொண்டு ராஜ்யங்களை அழி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க்கு தண்டாயுதமும் அஸ்திராயுதமுமானவன்; நான் உன்னைக்கொண்டு ஜாதிகளை நொறுக்குவேன்; உன்னைக்கொண்டு ராஜ்யங்களை அழி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னைக்கொண்டு குதிரையையும், குதிரை வீரனையும் நொறுக்குவேன்; உன்னைக்கொண்டு இரதத்தையும் இரதவீரனையும் நொறுக்க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னைக்கொண்டு புருஷனையும் ஸ்திரீயையும் நொறுக்குவேன்; உன்னைக்கொண்டு கிழவனையும் இளைஞனையும் நொறுக்குவேன்; உன்னைக்கொண்டு வாலிபனையும் கன்னிகையையும் நொறுக்க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னைக்கொண்டு மேய்ப்பனையும் அவனுடைய மந்தையையும் நொறுக்குவேன்; உன்னைக்கொண்டு உழவனையும் அவனுடைய உழவுகாளைகளையும் நொறுக்குவேன்; உன்னைக்கொண்டு அதிபதிகளையும் அதிகாரிகளையும் நொறுக்க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னைக்கொண்டு மேய்ப்பனையும் அவனுடைய மந்தையையும் நொறுக்குவேன்; உன்னைக்கொண்டு உழவனையும் அவனுடைய உழவுகாளைகளையும் நொறுக்குவேன்; உன்னைக்கொண்டு அதிபதிகளையும் அதிகாரிகளையும் நொறுக்க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ுக்கும் கல்தேயர் தேசத்தின் சகல குடிகளுக்கும், அவர்கள் உங்கள் கண்களுக்கு முன்பாகச் சீயோனில் செய்த அவர்களுடைய எல்லாப் பொல்லாப்புக்காகவும் பழிவாங்குவேன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ுக்கும் கல்தேயர் தேசத்தின் சகல குடிகளுக்கும், அவர்கள் உங்கள் கண்களுக்கு முன்பாகச் சீயோனில் செய்த அவர்களுடைய எல்லாப் பொல்லாப்புக்காகவும் பழிவாங்குவேன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பூமியை எல்லாம் கெடுக்கிற கேடான பர்வதமே, நான் உனக்கு விரோதமாக வந்து, என் கையை உனக்கு விரோதமாக நீட்டி, உன்னைக் கன்மலைகளிலிருந்து உருட்டி, உன்னை எரிந்துபோன, பர்வதமாக்கிப்போடுவேன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பூமியை எல்லாம் கெடுக்கிற கேடான பர்வதமே, நான் உனக்கு விரோதமாக வந்து, என் கையை உனக்கு விரோதமாக நீட்டி, உன்னைக் கன்மலைகளிலிருந்து உருட்டி, உன்னை எரிந்துபோன, பர்வதமாக்கிப்போடுவேன்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ூலைக்கல்லுக்காகிலும் அஸ்திபாரக்கல்லுக்காகிலும் ஒரு கல்லையும் உன்னிலிருந்து எடுக்கமாட்டார்கள்; நீ என்றென்றைக்கும் பாழாய்க்கிடக்கிற ஸ்தலமாவாய்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ூலைக்கல்லுக்காகிலும் அஸ்திபாரக்கல்லுக்காகிலும் ஒரு கல்லையும் உன்னிலிருந்து எடுக்கமாட்டார்கள்; நீ என்றென்றைக்கும் பாழாய்க்கிடக்கிற ஸ்தலமாவாய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சத்திலே கொடியேற்றுங்கள்; ஜாதிகளுக்குள் எக்காளம் ஊதுங்கள்; ஜாதிகளை அதற்கு விரோதமாக ஆயத்தப்படுத்துங்கள்; ஆரராத், மின்னி, அஸ்கெனாஸ் என்னும் ராஜ்யங்களை அதற்கு விரோதமாகத் தளகர்த்தனுக்குப் பட்டங்கட்டுங்கள்; சுணையுள்ள வெட்டுக்கிளிகள்போன்ற குதிரைகளை வரப்பண்ண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சத்திலே கொடியேற்றுங்கள்; ஜாதிகளுக்குள் எக்காளம் ஊதுங்கள்; ஜாதிகளை அதற்கு விரோதமாக ஆயத்தப்படுத்துங்கள்; ஆரராத், மின்னி, அஸ்கெனாஸ் என்னும் ராஜ்யங்களை அதற்கு விரோதமாகத் தளகர்த்தனுக்குப் பட்டங்கட்டுங்கள்; சுணையுள்ள வெட்டுக்கிளிகள்போன்ற குதிரைகளை வரப்பண்ண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சத்திலே கொடியேற்றுங்கள்; ஜாதிகளுக்குள் எக்காளம் ஊதுங்கள்; ஜாதிகளை அதற்கு விரோதமாக ஆயத்தப்படுத்துங்கள்; ஆரராத், மின்னி, அஸ்கெனாஸ் என்னும் ராஜ்யங்களை அதற்கு விரோதமாகத் தளகர்த்தனுக்குப் பட்டங்கட்டுங்கள்; சுணையுள்ள வெட்டுக்கிளிகள்போன்ற குதிரைகளை வரப்பண்ண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ேதியாதேசத்தின் ராஜாக்களும் அதின் தலைவரும் அதின் சகல அதிகாரிகளும் அவரவருடைய ராஜ்யபாரத்துக்குக் கீழான சகல தேசத்தாருமாகிய ஜாதிகளை அதற்கு விரோதமாக ஆயத்தப்படுத்த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ேதியாதேசத்தின் ராஜாக்களும் அதின் தலைவரும் அதின் சகல அதிகாரிகளும் அவரவருடைய ராஜ்யபாரத்துக்குக் கீழான சகல தேசத்தாருமாகிய ஜாதிகளை அதற்கு விரோதமாக ஆயத்தப்படுத்த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, இதோ, நான் பாபிலோனின் விக்கிரகங்களை தண்டிக்கும் நாட்கள் வரும், அப்பொழுது அதின் தேசம் எல்லாம் கலங்கும்; அதில் கொலையுண்கிற யாவரும் அதின் நடுவில் விழுந்துகிடப்ப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, இதோ, நான் பாபிலோனின் விக்கிரகங்களை தண்டிக்கும் நாட்கள் வரும், அப்பொழுது அதின் தேசம் எல்லாம் கலங்கும்; அதில் கொலையுண்கிற யாவரும் அதின் நடுவில் விழுந்துகிடப்ப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தேசம் அதிர்ந்து வேதனைப்படும்; பாபிலோன் தேசத்தைக் குடியில்லாதபடிப் பாழாக்க, பாபிலோனுக்கு விரோதமாய்க் கர்த்தர் நினைத்தவைகள் நிலை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தேசம் அதிர்ந்து வேதனைப்படும்; பாபிலோன் தேசத்தைக் குடியில்லாதபடிப் பாழாக்க, பாபிலோனுக்கு விரோதமாய்க் கர்த்தர் நினைத்தவைகள் நிலை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வானமும் பூமியும் அவைகளிலுள்ள யாவும் பாபிலோன்மேல் கெம்பீரிக்கும்; பாழ்க்கடிக்கிறவர்கள் அதற்கு வடக்கேயிருந்து வருவார்கள் என்று கர்த்தர் சொல்லுகிறார்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வானமும் பூமியும் அவைகளிலுள்ள யாவும் பாபிலோன்மேல் கெம்பீரிக்கும்; பாழ்க்கடிக்கிறவர்கள் அதற்கு வடக்கேயிருந்து வருவார்கள் என்று கர்த்தர் சொல்லுகிறார்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பாபிலோன் இஸ்ரவேலில் கொலையுண்டவர்களை விழப்பண்ணினதுபோல, பாபிலோனிலும் சமஸ்த தேசங்களிலும் கொலையுண்கிறவர்கள் விழு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பாபிலோன் இஸ்ரவேலில் கொலையுண்டவர்களை விழப்பண்ணினதுபோல, பாபிலோனிலும் சமஸ்த தேசங்களிலும் கொலையுண்கிறவர்கள் விழு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பிலோனின் பராக்கிரமசாலிகள் யுத்தம்பண்ணாமல், கோட்டைகளில் இருந்துவிட்டார்கள்; அவர்கள் பராக்கிரமம் அழிந்து பேடிகளானார்கள்; அதின் வாசஸ்தலங்களைக் கொளுத்திப்போட்டார்கள்; அதின் தாழ்ப்பாள்கள் உடைக்கப்பட்ட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பிலோனின் பராக்கிரமசாலிகள் யுத்தம்பண்ணாமல், கோட்டைகளில் இருந்துவிட்டார்கள்; அவர்கள் பராக்கிரமம் அழிந்து பேடிகளானார்கள்; அதின் வாசஸ்தலங்களைக் கொளுத்திப்போட்டார்கள்; அதின் தாழ்ப்பாள்கள் உடைக்கப்பட்ட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பிலோனின் பராக்கிரமசாலிகள் யுத்தம்பண்ணாமல், கோட்டைகளில் இருந்துவிட்டார்கள்; அவர்கள் பராக்கிரமம் அழிந்து பேடிகளானார்கள்; அதின் வாசஸ்தலங்களைக் கொளுத்திப்போட்டார்கள்; அதின் தாழ்ப்பாள்கள் உடைக்கப்பட்ட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ட்டயத்துக்குத் தப்பினவர்களே, தங்கித்தரியாமல் நடந்துவாருங்கள்; தூரத்திலே கர்த்தரை நினையுங்கள்; எருசலேம் உங்கள் ஞாபகத்தில் வரக்கடவ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ட்டயத்துக்குத் தப்பினவர்களே, தங்கித்தரியாமல் நடந்துவாருங்கள்; தூரத்திலே கர்த்தரை நினையுங்கள்; எருசலேம் உங்கள் ஞாபகத்தில் வரக்கடவ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ிந்தையைக் கேட்டதினால் வெட்கப்பட்டோம்; கர்த்தருடைய ஆலயத்தின் பரிசுத்த ஸ்தலங்களின்மேல் அந்நியர் வந்ததினால் நாணம் நம்முடைய முகங்களை மூடிற்ற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ிந்தையைக் கேட்டதினால் வெட்கப்பட்டோம்; கர்த்தருடைய ஆலயத்தின் பரிசுத்த ஸ்தலங்களின்மேல் அந்நியர் வந்ததினால் நாணம் நம்முடைய முகங்களை மூடிற்ற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டையாந்திர முனைதுவக்கி அவனுடைய பட்டணம் பிடிபட்டது என்றும்; துறைவழிகள் அகப்பட்டுப்போய், நாணல்கள் அக்கினியால் சுட்டெரிக்கப்பட்டது என்றும், யுத்த மனுஷர் கலங்கியிருக்கிறார்கள் என்றும் பாபிலோன் ராஜாவுக்கு அறிவிக்க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டையாந்திர முனைதுவக்கி அவனுடைய பட்டணம் பிடிபட்டது என்றும்; துறைவழிகள் அகப்பட்டுப்போய், நாணல்கள் அக்கினியால் சுட்டெரிக்கப்பட்டது என்றும், யுத்த மனுஷர் கலங்கியிருக்கிறார்கள் என்றும் பாபிலோன் ராஜாவுக்கு அறிவிக்க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ஆகையால், கர்த்தர் சொல்லுகிறது என்னவென்றால்; இதோ, நான் அதின் விக்கிரகங்களுக்கு விரோதமாய் விசாரிக்கும் நாட்கள் வரும்; அப்பொழுது அதின் தேசமெங்கும் கொலையுண்கிறவர்கள் கத்துவ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ஆகையால், கர்த்தர் சொல்லுகிறது என்னவென்றால்; இதோ, நான் அதின் விக்கிரகங்களுக்கு விரோதமாய் விசாரிக்கும் நாட்கள் வரும்; அப்பொழுது அதின் தேசமெங்கும் கொலையுண்கிறவர்கள் கத்துவ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ாபிலோன் வானபரியந்தம் ஏறினாலும், அது தன் பலமான அரணை உயர்த்தினாலும், அது தன் பலமான அரணை உயர்த்தினாலும், அதைப் பாழாக்குகிறவர்கள் என்னிடத்திலிருந்து வருவார்கள் என்று கர்த்தர் சொல்லு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ாபிலோன் வானபரியந்தம் ஏறினாலும், அது தன் பலமான அரணை உயர்த்தினாலும், அது தன் பலமான அரணை உயர்த்தினாலும், அதைப் பாழாக்குகிறவர்கள் என்னிடத்திலிருந்து வருவார்கள் என்று கர்த்தர் சொல்லுகி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ஞ்சற்காரன்மேல் அஞ்சற்காரனும் தூதன்மேல் தூதனும் ஓடுகி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ஞ்சற்காரன்மேல் அஞ்சற்காரனும் தூதன்மேல் தூதனும் ஓடுகி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ாபிலோனிலிருந்து கூக்குரலின் சத்தமும், கல்தேயர் தேசத்திலிருந்து மகா சங்காரமும் கேட்கப்பட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ாபிலோனிலிருந்து கூக்குரலின் சத்தமும், கல்தேயர் தேசத்திலிருந்து மகா சங்காரமும் கேட்கப்பட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ாபிலோன் குமாரத்தி மிதிக்கப்படுங் களத்துக்குச் சமானம்; அதைப்போரடிக்குங் காலம் வந்தது; இன்னும் கொஞ்சக்காலத்திலே அறுப்புக்காலம் அதற்கு வர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ாபிலோன் குமாரத்தி மிதிக்கப்படுங் களத்துக்குச் சமானம்; அதைப்போரடிக்குங் காலம் வந்தது; இன்னும் கொஞ்சக்காலத்திலே அறுப்புக்காலம் அதற்கு வர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கர்த்தர் பாபிலோனைப் பாழாக்கி அதிலுள்ள பெரிய சத்தத்தை ஒழியப்பண்ணுவார்; அவர்களுடைய அலைகள் திரளான தண்ணீர்களைப்போல இரையும், அவர்களுடைய சத்தம் அமளியாயிருக்க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கர்த்தர் பாபிலோனைப் பாழாக்கி அதிலுள்ள பெரிய சத்தத்தை ஒழியப்பண்ணுவார்; அவர்களுடைய அலைகள் திரளான தண்ணீர்களைப்போல இரையும், அவர்களுடைய சத்தம் அமளியாயிருக்க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பாபிலோனைப் பாழாக்குகிறவன் அதின்மேல் வருகிறான்; அதின் பராக்கிரமசாலிகள் பிடிபடுவார்கள்; அவர்களுடைய வில்லுகள் முறிந்துபோகும்; சரிகட்டுகிற தேவனாகிய கர்த்தர் நிச்சயமாகப் பதில் அளிப்ப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பாபிலோனைப் பாழாக்குகிறவன் அதின்மேல் வருகிறான்; அதின் பராக்கிரமசாலிகள் பிடிபடுவார்கள்; அவர்களுடைய வில்லுகள் முறிந்துபோகும்; சரிகட்டுகிற தேவனாகிய கர்த்தர் நிச்சயமாகப் பதில் அளிப்ப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பிலோன் ராஜாவாகிய நேபுகாத்நேச்சார் என்னைப் பட்சித்தான், என்னைக் கலங்கடித்தான், என்னை வெறும் பாத்திரமாக வைத்துப்போனான்; வலுசர்ப்பம்போல என்னை விழுங்கி, என் சுவையுள்ள பதார்த்தங்களால் தன் வயிற்றை நிரப்பினான், என்னைத் துரத்திவிட்ட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பிலோன் ராஜாவாகிய நேபுகாத்நேச்சார் என்னைப் பட்சித்தான், என்னைக் கலங்கடித்தான், என்னை வெறும் பாத்திரமாக வைத்துப்போனான்; வலுசர்ப்பம்போல என்னை விழுங்கி, என் சுவையுள்ள பதார்த்தங்களால் தன் வயிற்றை நிரப்பினான், என்னைத் துரத்திவிட்ட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பிலோன் ராஜாவாகிய நேபுகாத்நேச்சார் என்னைப் பட்சித்தான், என்னைக் கலங்கடித்தான், என்னை வெறும் பாத்திரமாக வைத்துப்போனான்; வலுசர்ப்பம்போல என்னை விழுங்கி, என் சுவையுள்ள பதார்த்தங்களால் தன் வயிற்றை நிரப்பினான், என்னைத் துரத்திவிட்ட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ின் பிரபுக்களையும் அதின் ஞானிகளையும் அதின் தலைவரையும் அதின் அதிகாரிகளையும் அதின் பராக்கிரமசாலிகளையும் வெறிக்கப்பண்ணுவேன்; அப்பொழுது அவர்கள் என்றென்றைக்கும் விழிக்காத தூக்கமாய்த் தூங்கி விழுவ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ின் பிரபுக்களையும் அதின் ஞானிகளையும் அதின் தலைவரையும் அதின் அதிகாரிகளையும் அதின் பராக்கிரமசாலிகளையும் வெறிக்கப்பண்ணுவேன்; அப்பொழுது அவர்கள் என்றென்றைக்கும் விழிக்காத தூக்கமாய்த் தூங்கி விழுவ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பாபிலோனின் விஸ்தீரணமான மதில்கள் முற்றிலும் தரையாக்கப்பட்டு, அதின் உயரமான வாசல்கள் அக்கினியால் சுட்டெரிக்கப்படும்; அப்படியே ஜனங்கள் பிரயாசப்பட்டது விருதாவாகவும், ஜாதிகள் வருத்தப்பட்டுச் சம்பாதித்தது அக்கினிக்கு இரையுமா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பாபிலோனின் விஸ்தீரணமான மதில்கள் முற்றிலும் தரையாக்கப்பட்டு, அதின் உயரமான வாசல்கள் அக்கினியால் சுட்டெரிக்கப்படும்; அப்படியே ஜனங்கள் பிரயாசப்பட்டது விருதாவாகவும், ஜாதிகள் வருத்தப்பட்டுச் சம்பாதித்தது அக்கினிக்கு இரையுமா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க்கும் என் இனத்தாருக்கும் செய்த கொடுமையின் பழி பாபிலோன் மேல் வரக்கடவதென்று சீயோனில் வாசமானவள் சொல்லுகிறாள்; என் இரத்தப்பழி கல்தேயர் தேசத்துக் குடிகளின்மேல் வரக்கடவதென்று எருசலேம் என்பவளும் சொல்லுகிறா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க்கும் என் இனத்தாருக்கும் செய்த கொடுமையின் பழி பாபிலோன் மேல் வரக்கடவதென்று சீயோனில் வாசமானவள் சொல்லுகிறாள்; என் இரத்தப்பழி கல்தேயர் தேசத்துக் குடிகளின்மேல் வரக்கடவதென்று எருசலேம் என்பவளும் சொல்லுகிறா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பாபிலோன்மேல் வரும் எல்லாத் தீங்கையும், பாபிலோனுக்கு விரோதமாக எழுதப்பட்ட இந்த எல்லா வசனங்களையும் எரேமியா ஒரு புஸ்தகத்தில் எழுதின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பாபிலோன்மேல் வரும் எல்லாத் தீங்கையும், பாபிலோனுக்கு விரோதமாக எழுதப்பட்ட இந்த எல்லா வசனங்களையும் எரேமியா ஒரு புஸ்தகத்தில் எழுதின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பாபிலோன்மேல் வரும் எல்லாத் தீங்கையும், பாபிலோனுக்கு விரோதமாக எழுதப்பட்ட இந்த எல்லா வசனங்களையும் எரேமியா ஒரு புஸ்தகத்தில் எழுதின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கர்த்தர் சொல்லுகிறது என்னவென்றால்; இதோ, நான் உனக்காக வழக்காடி, உன் பழிக்குப் பழிவாங்கி, அதின் கடலை வறளவும் அதின் ஊற்றைச் சுவறவும்பண்ணுவே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கர்த்தர் சொல்லுகிறது என்னவென்றால்; இதோ, நான் உனக்காக வழக்காடி, உன் பழிக்குப் பழிவாங்கி, அதின் கடலை வறளவும் அதின் ஊற்றைச் சுவறவும்பண்ணுவே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யூதாவின் ராஜாவாகிய சிதேக்கியா ராஜ்யபாரம்பண்ணும் நாலாம் வருஷத்திலே பாபிலோனுக்குப் போன சமயத்தில் அவனோடே கூடப்போன மசெயாவின் மகனாகிய நேரியாவின் குமாரனும் சாந்தகுணமுள்ள பிரபுவுமாகிய செராயாவுக்கு எரேமியா தீர்க்கதரிசி கற்பித்த வார்த்தை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யூதாவின் ராஜாவாகிய சிதேக்கியா ராஜ்யபாரம்பண்ணும் நாலாம் வருஷத்திலே பாபிலோனுக்குப் போன சமயத்தில் அவனோடே கூடப்போன மசெயாவின் மகனாகிய நேரியாவின் குமாரனும் சாந்தகுணமுள்ள பிரபுவுமாகிய செராயாவுக்கு எரேமியா தீர்க்கதரிசி கற்பித்த வார்த்தை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எரேமியா செராயாவை நோக்கி: நீ பாபிலோனுக்கு வந்தபின்பு நீ இதைப் பார்த்து, இந்த எல்லா வசனங்களையும் வாசித்துச் சொல்லவேண்டியது என்னவென்றால்: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எரேமியா செராயாவை நோக்கி: நீ பாபிலோனுக்கு வந்தபின்பு நீ இதைப் பார்த்து, இந்த எல்லா வசனங்களையும் வாசித்துச் சொல்லவேண்டியது என்னவென்றால்: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ாபிலோன் குடியில்லாத மண்மேடுகளும், வலுசர்ப்பங்களின் தாபரமும், பாழும், ஈசல்போடப்படுதலுக்கு இடமுமாய்ப்போகும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ாபிலோன் குடியில்லாத மண்மேடுகளும், வலுசர்ப்பங்களின் தாபரமும், பாழும், ஈசல்போடப்படுதலுக்கு இடமுமாய்ப்போகும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கர்த்தாவே, இந்த ஸ்தலத்திலே மனுஷனும் மிருகமுமுதலாய்த் தங்கித்தரிக்காதபடிக்கும், அது என்றென்றைக்கும் பாழாய்க் கிடக்கும்படிக்கும், அதை அழித்துப்போடுவேன் என்று தேவரீர் அதைக்குறித்து உரைத்தீர் என்பதை நீ சொல்லி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கர்த்தாவே, இந்த ஸ்தலத்திலே மனுஷனும் மிருகமுமுதலாய்த் தங்கித்தரிக்காதபடிக்கும், அது என்றென்றைக்கும் பாழாய்க் கிடக்கும்படிக்கும், அதை அழித்துப்போடுவேன் என்று தேவரீர் அதைக்குறித்து உரைத்தீர் என்பதை நீ சொல்லி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நீ இந்தப் புஸ்தகத்தை வாசித்துத் தீர்ந்தபோது, அதிலே ஒரு கல்லைக்கட்டி, அதை ஐப்பிராத்து நடுவிலே எறிந்துவிட்டு,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நீ இந்தப் புஸ்தகத்தை வாசித்துத் தீர்ந்தபோது, அதிலே ஒரு கல்லைக்கட்டி, அதை ஐப்பிராத்து நடுவிலே எறிந்துவிட்டு,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ஏகமாய் அவர்கள் சிங்கங்களைப் போலக் கெர்ச்சித்து, சிங்கங்குட்டிகளைப்போலச் சத்தமிடுவார்கள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இப்படியே பாபிலோன் முழுகிப் போகும், நான் அதின்மேல் வரப்பண்ணும் தீங்கினால் எழுந்திருக்கமாட்டாமல் இளைத்து விழுவார்கள் என்றார் என்று சொல்லுவாயாக என்றான். எரேமியாவின் வசனங்கள் இவ்வளவோடே முடிந்தது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இப்படியே பாபிலோன் முழுகிப் போகும், நான் அதின்மேல் வரப்பண்ணும் தீங்கினால் எழுந்திருக்கமாட்டாமல் இளைத்து விழுவார்கள் என்றார் என்று சொல்லுவாயாக என்றான். எரேமியாவின் வசனங்கள் இவ்வளவோடே முடிந்தது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களிக்கும் சமயத்திலே நான் அவர்கள் குடிக்கும் பானத்தை அவர்களுக்குக்; குடிக்கக்கொடுத்து, அவர்கள் துள்ளத்தக்கதாக அவர்களை வெறியாக்குவேன்; அதினால் அவர்கள் என்றென்றைக்கும் விழிக்காத நித்திரை அடைவார்கள் என்று கர்த்தர் சொல்லுகிறார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களிக்கும் சமயத்திலே நான் அவர்கள் குடிக்கும் பானத்தை அவர்களுக்குக்; குடிக்கக்கொடுத்து, அவர்கள் துள்ளத்தக்கதாக அவர்களை வெறியாக்குவேன்; அதினால் அவர்கள் என்றென்றைக்கும் விழிக்காத நித்திரை அடைவார்கள் என்று கர்த்தர் சொல்லுகிறார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களிக்கும் சமயத்திலே நான் அவர்கள் குடிக்கும் பானத்தை அவர்களுக்குக்; குடிக்கக்கொடுத்து, அவர்கள் துள்ளத்தக்கதாக அவர்களை வெறியாக்குவேன்; அதினால் அவர்கள் என்றென்றைக்கும் விழிக்காத நித்திரை அடைவார்கள் என்று கர்த்தர் சொல்லுகிறார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ஆட்டுக்குட்டிகளைப் போலவும், ஆட்டுக்கடாக்களைப்போலவும், வெள்ளாட்டுக்கடாக்களைப்போலவும் அடிக்கப்பட இறங்கிப்போகப் பண்ணுவேன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ேசாக்கு பிடியுண்டு, பூமிமுழுதும் புகழும் புகழ்ச்சி அகப்பட்டது எப்படி? ஜாதிகளுக்குள்ளே பாபிலோன் பிரம்மிப்பானது எப்படி?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ேசாக்கு பிடியுண்டு, பூமிமுழுதும் புகழும் புகழ்ச்சி அகப்பட்டது எப்படி? ஜாதிகளுக்குள்ளே பாபிலோன் பிரம்மிப்பானது எப்படி?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சமுத்திரம் பாபிலோன்மேல் புரண்டுவந்தது; அதின் அலைகளின் திரட்சியினால் அது மூடப்பட்டது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ின் பட்டணங்கள் பாழுமாய், வறட்சியும் வனாந்தரமுமான பூமியுமாய், ஒரு மனுஷனும் குடியிராததும் ஒரு மனுபுத்திரனும் கடவாததுமான நிலமுமாய்ப்போயிற்று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ின் பட்டணங்கள் பாழுமாய், வறட்சியும் வனாந்தரமுமான பூமியுமாய், ஒரு மனுஷனும் குடியிராததும் ஒரு மனுபுத்திரனும் கடவாததுமான நிலமுமாய்ப்போயிற்று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பாபிலோனில் இருக்கிற பேலைத் தண்டிப்பேன்; அது விழுங்கினதை அதின் வாயிலிருந்து கக்கப்பண்ணுவேன்; ஜாதிகள் இனி அதினிடத்திற்கு ஓடிவரமாட்டார்கள், பாபிலோனின் மதிலும் விழும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பாபிலோனில் இருக்கிற பேலைத் தண்டிப்பேன்; அது விழுங்கினதை அதின் வாயிலிருந்து கக்கப்பண்ணுவேன்; ஜாதிகள் இனி அதினிடத்திற்கு ஓடிவரமாட்டார்கள், பாபிலோனின் மதிலும் விழும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என் ஜனங்களே, நீங்கள் அதின் நடுவிலிருந்து புறப்படுங்கள்; கர்த்தருடைய கோபத்தின் உக்கிரத்துக்குத் தப்பும்படி அவனவன் தன்தன் ஆததுமாவை இரட்சித்துக்கொள்ளக்கடவன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ங்கள் இருதயம் துவளாமலும், தேசத்தில் கேட்கப்படும் செய்தியினால் நீங்கள் பயப்படாமலும் இருங்கள்; ஒரு வருஷத்திலே ஒரு செய்தி கேட்கப்பட்டு, பின்பு மறுவருஷத்திலே வேறு செய்தி கேட்கப்படும்; தேசத்திலே கொடுமை உண்டாகும்; ஆளுகிறவன்மேல் ஆளுகிறவன் வருவான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ங்கள் இருதயம் துவளாமலும், தேசத்தில் கேட்கப்படும் செய்தியினால் நீங்கள் பயப்படாமலும் இருங்கள்; ஒரு வருஷத்திலே ஒரு செய்தி கேட்கப்பட்டு, பின்பு மறுவருஷத்திலே வேறு செய்தி கேட்கப்படும்; தேசத்திலே கொடுமை உண்டாகும்; ஆளுகிறவன்மேல் ஆளுகிறவன் வருவான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ு என்னவென்றால்; இதோ, நான் பாபிலோனுக்கு விரோதமாகவும், எனக்கு விரோதமாய் எழும்புகிறவர்களின் மத்தியில் குடியிருக்கிறவர்களுக்கு விரோதமாகவும் அழிக்கும் காற்றை எழும்பப்பண்ணி,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ு என்னவென்றால்; இதோ, நான் பாபிலோனுக்கு விரோதமாகவும், எனக்கு விரோதமாய் எழும்புகிறவர்களின் மத்தியில் குடியிருக்கிறவர்களுக்கு விரோதமாகவும் அழிக்கும் காற்றை எழும்பப்பண்ணி,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ற்றுவாரைப் பாபிலோனுக்கு அனுப்புவேன்; அவர்கள் அதைத்தூற்றி, வெறுமையாக்கிப்போடுவார்கள்; ஆபத்துநாளிலே அதற்கு விரோதமாய்ச் சூழ்ந்துகொண்டிருப்பார்கள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ற்றுவாரைப் பாபிலோனுக்கு அனுப்புவேன்; அவர்கள் அதைத்தூற்றி, வெறுமையாக்கிப்போடுவார்கள்; ஆபத்துநாளிலே அதற்கு விரோதமாய்ச் சூழ்ந்துகொண்டிருப்பார்கள்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ல்லை நாணேற்றுகிறவனுக்கு விரோதமாகவும், தன் கவசத்தில் பெருமைபாராட்டுகிறவனுக்கு விரோதமாகவும், வில்வீரன் தன் வில்லை நாணேற்றக்கடவன்; அதின் வாலிபரைத் தப்பவிடாமல் அதின் சேனையை எல்லாம் சங்காரம்பண்ணுங்கள்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ல்லை நாணேற்றுகிறவனுக்கு விரோதமாகவும், தன் கவசத்தில் பெருமைபாராட்டுகிறவனுக்கு விரோதமாகவும், வில்வீரன் தன் வில்லை நாணேற்றக்கடவன்; அதின் வாலிபரைத் தப்பவிடாமல் அதின் சேனையை எல்லாம் சங்காரம்பண்ணுங்கள்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த்திப்போடப்பட்டவர்கள் கல்தேயரின் தேசத்திலும், கொலைசெய்யப்பட்டவர்கள் அதின் வீதிகளிலும் விழுவார்கள்.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ேசம் இஸ்ரவேலின் பரிசுத்தருக்கு விரோதமாகச் செய்த அக்கிரமத்தினால் நிறைந்திருந்தும், யூதா தன் தேவனாலும் இஸ்ரவேல் சேனைகளின் கர்த்தராலும் கைவிடப்படவில்லை.]]></a:t>
            </a: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ேசம் இஸ்ரவேலின் பரிசுத்தருக்கு விரோதமாகச் செய்த அக்கிரமத்தினால் நிறைந்திருந்தும், யூதா தன் தேவனாலும் இஸ்ரவேல் சேனைகளின் கர்த்தராலும் கைவிடப்படவில்லை.]]></a:t>
            </a: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ாபிலோனின் அக்கிரமத்தில் சங்காரமாகாதபடிக்கு அதின் நடுவிலிருந்து ஓடி, அவரவர் தங்கள் ஆத்துமாவைத் தப்புவியுங்கள்; இது கர்த்தர் அதினிடத்தில் பழிவாங்குகிற காலமாயிருக்கிறது; அவர் அதற்குப் பதில் செலுத்துவார்.]]></a:t>
            </a:r>
          </a:p>
        </p:txBody>
      </p:sp>
    </p:spTree>
  </p:cSld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ாபிலோனின் அக்கிரமத்தில் சங்காரமாகாதபடிக்கு அதின் நடுவிலிருந்து ஓடி, அவரவர் தங்கள் ஆத்துமாவைத் தப்புவியுங்கள்; இது கர்த்தர் அதினிடத்தில் பழிவாங்குகிற காலமாயிருக்கிறது; அவர் அதற்குப் பதில் செலுத்துவார்.]]></a:t>
            </a:r>
          </a:p>
        </p:txBody>
      </p:sp>
    </p:spTree>
  </p:cSld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கர்த்தருடைய கையிலுள்ள பொற்பாத்திரம்; அது பூமி அனைத்தையும் வெறிக்கப்பண்ணினது; அதின் மதுவை ஜாதிகள் குடித்தார்கள்; ஆகையால் ஜாதிகள் புத்திமயங்கிப்போனார்கள்.]]></a:t>
            </a:r>
          </a:p>
        </p:txBody>
      </p:sp>
    </p:spTree>
  </p:cSld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கர்த்தருடைய கையிலுள்ள பொற்பாத்திரம்; அது பூமி அனைத்தையும் வெறிக்கப்பண்ணினது; அதின் மதுவை ஜாதிகள் குடித்தார்கள்; ஆகையால் ஜாதிகள் புத்திமயங்கிப்போனார்கள்.]]></a:t>
            </a:r>
          </a:p>
        </p:txBody>
      </p:sp>
    </p:spTree>
  </p:cSld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் சடிதியில் விழுந்து தகர்ந்தது; அதற்காக அலறுங்கள்; அதின் நோயை ஆற்றப் பிசின் தைலம் போடுங்கள்; ஒருவேளை குணமாகும்.]]></a:t>
            </a:r>
          </a:p>
        </p:txBody>
      </p:sp>
    </p:spTree>
  </p:cSld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் சடிதியில் விழுந்து தகர்ந்தது; அதற்காக அலறுங்கள்; அதின் நோயை ஆற்றப் பிசின் தைலம் போடுங்கள்; ஒருவேளை குணமாகும்.]]></a:t>
            </a:r>
          </a:p>
        </p:txBody>
      </p:sp>
    </p:spTree>
  </p:cSld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ைக் குணமாக்கும்படிப் பார்த்தோம், அது குணமாகவில்லை; அதை விட்டுவிடுங்கள்; நாம் அவரவர் நம்முடைய தேசங்களுக்குப் போகக்கடவோம்; அதின் ஆக்கினை வானமட்டும் ஏறி ஆகாயமண்டலங்கள் பரியந்தம் எட்டினது.]]></a:t>
            </a:r>
          </a:p>
        </p:txBody>
      </p:sp>
    </p:spTree>
  </p:cSld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ைக் குணமாக்கும்படிப் பார்த்தோம், அது குணமாகவில்லை; அதை விட்டுவிடுங்கள்; நாம் அவரவர் நம்முடைய தேசங்களுக்குப் போகக்கடவோம்; அதின் ஆக்கினை வானமட்டும் ஏறி ஆகாயமண்டலங்கள் பரியந்தம் எட்டின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0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2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3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4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5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6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7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હોવાએ કહ્યું કે આપણે ન્યાયી છીએ. ચાલો, આપણા યહોવાએ જે સર્વ કર્યું છે તે આપણે યરૂશાલેમમાં જ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ી સંભળાવ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મારાં બાણને ધારદાર બનાવો! તમારા ભાથાં ભરી લો! ઢાલ ઊંચી કરો! કારણ કે બાબિલ પર ચઢાઇ કરી તે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નાશ કરવા યહોવાએ માદીઓના રાજાઓને કહ્યું છે. અનિષ્ટ આચરણ કરનાર મંદિરને અપવિત્ર કરનાર લોકો પર આ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વૈર વાળી રહ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બાબિલની દીવાલો પર આક્રમણ કરવા માટે સંકેત આપો, સંરક્ષણ મજબૂત કરો અને ચોકિયાતોને શહેરની આસપ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ોઠવો. ઓચિંતો છાપો મારવા માટે છુપાઇને પડ્યા રહો, કારણ કે યહોવાએ જે કહ્યું છે તે સર્વ તે સંપૂર્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ે બાબિલની નદીઓને કાંઠે વસવાટ કરો અને તેની વિપુલ સમૃદ્ધિને માણો. તારો અંત આવ્યો છે; ત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નદોરી કપા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સૈન્યોનો દેવ યહોવાએ પોતાના નામના સમ ખાઇને પ્રતિજ્ઞા કરી છે કે, “હું તીડોના ટોળાંની જેમ ગણ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ણાય નહિ તેટલા માણસોને તારી સામે લાવીશ અને તેઓ તારો પરાજય કરી વિજયનાદ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હોવાએ પોતાની શકિત અને બુદ્ધિથી પૃથ્વીનું સર્જન કર્યું છે, પોતાના જ્ઞાનથી તેને સ્થિર કર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થાપી છે, પોતાના કૌશલથી આકાશને ફેલાવ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્યારે તે બોલે છે, ત્યારે આકાશમાં ગર્જના થાય છે. દુનિયાના દૂર દૂરના ખૂણેથી તે વાદળોને ઉપર ચઢા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તે વરસાદ લાવે છે અને સાથે વીજળી ચમકાવે છે, અનેે પવનને મોક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મની સરખામણીમાં સર્વ માણસો મૂર્ખ છે, તેમને કશી ખબર નથી. દરેક પોતે બનાવેલી મૂર્તિ જોઇને લજ્જ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ાય છે, કારણ કે તે બધી મૂર્તિઓ તો ખોટી છે. પ્રાણ વગરન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મૂર્તિઓ વ્યર્થ છે, હાંસીપાત્ર છે, તે ખોટી છે; દેવ તેમને સજા કરશે ત્યારે તે સર્વનો નાશ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રંતુ યાકૂબનો દેવ એવો નથી; તે તો સમગ્ર સૃષ્ટિનો સર્જક છે, અને ઇસ્રાએલીઓને તે પોતાની પ્રજા ગ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તેનું નામ સૈન્યોનો દેવ યહોવ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હોવા કહે છે, “હે બાબિલ નગરી, તું મારી ફરશી તથા યુદ્ધશસ્ત્રો છે; તારા વડે હું સર્વ પ્રજાઓ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ંડન કરીશ; અને તારા વડે હું રાજ્યોનો નાશ કરીશ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ારા વડે હું સૈન્યોને, ઘોડા તથા તેના સવારોને અને રથ તથા રથસવારોને કચડી નાખી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અને હા, સામાન્ય લોકોને પણ, એટલે વૃદ્ધોને તથા જુવાનોને, છોકરાઓને તથા કન્યાઓન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ઘેટાંપાળકોને તથા ઘેટાબકરાનાં ટોળાંને, ખેડૂતોને તથા બળદોને, કપ્તાનોને તથા અધિકારીઓને હું કચ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બાબિલે તથા ખાલદીઆના બધાં લોકોને, તેમણે સિયોનમાં આચરેલા કુકમોર્ને લીધે હું સજા કરીશ. તે હું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જર સામે જ કરીશ.” એમ યહોવા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યહોવા કહે છે, “હે બળવાન પર્વત બાબિલ, પૃથ્વીનો નાશ કરનાર, હું તારી વિરુદ્ધ મારો હાથ ઉગામીશ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ી ઊંચાઇઓ પરથી તને નીચે ગબડાવીશ, અને અગ્નિથી ભસ્મ થયેલા પર્વત જેવો કરી તને છોડી દ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ારો કોઇ પણ પથ્થર બાંધકામ માટે કે પાયાના પથ્થર તરીકે પણ નહિ વપરાય. તું સદાને માટે ખંડેર રહ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હું યહોવા બોલ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પૃથ્વી પર ઝંડો ફરકાવો, બધી પ્રજાઓમાં રણશિંગડા ફૂંકાવો, બાબિલ સામે જેહાદ જગાવવાને પ્રજાને આહવ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ો, અરારાટ, મિન્ની અને આશ્કેનાઝના રાજ્યોને તેની સામે લડવા બોલાવો, તેની સામે હુમલો લઇ જવાને સેનાપ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મો. તીડોના ટોળાંની જેમ ઘોડેસવારોને ભેગ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ની વિરુદ્ધ માદીઓના રાજાઓ વિરુદ્ધ, અને તેના અધિકારીઓ અને અમલદારો સાથે તે સર્વ દેશોના લોકો જ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રાજ્યનો ભાગ છે તેની વિરુદ્ધ લડાઇને માટે તૈયારી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તેથી, જુઓ એવા દિવસો આવી રહ્યા છે, જ્યારે બાબિલની મૂર્તિઓને હું સજા કરનાર છું. આખો દેશ લજ્જ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ે, અને તેના બધા માણસો કપાઇને પડ્યા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પૃથ્વી ધણધણી અને ધ્રુજી ઊઠે છે, કારણ કે યહોવા બાબિલને નિર્જન વગડાઉ સ્થળ બનાવવાની તેની યોજના પ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ઉત્તરમાંથી લોકો આવીને તેનો નાશ કરશે, અને ત્યારે આકાશ અને પૃથ્વી તેમજ તેમાંનું સર્વ કઇં બાબિલ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નથી હર્ષના પોકારો કરશે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“બાબિલને કારણે સમગ્ર પૃથ્વીમાં માણસો કપાઇને પડ્યા છે અને હવે ઇસ્રાએલમાં હત્યા થયેલાઓને કારણ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બિલને પડ્યા વગર છૂટક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બાબિલના અતિ પરાક્રમી યોદ્ધાઓ હવે યુદ્ધ કરતા નથી. તેઓ કિલ્લાઓમાં ભરાઇ ગયા છે, તેઓ હિંમત હારી ગ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અને સ્ત્રીઓ જેવા થઇ ગયા છે. આક્રમણ કરનારાઓએ તેઓનાં ઘરો બાળી નાખ્યા છે અને નગરના દરવાજાઓ તો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તમે જેઓ તેની તરવારનો ભોગ બનતા બચી ગયા છો, તે ભાગી જાઓ! રોકાશો નહિ! દૂર દેશમાં યહોવાને સંભારજ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યરૂશાલેમને ભૂલશ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લોકો કહે છે, “તે અત્યાચારોની વાતો સાંભળીને આપણે સૌ લજવાઇ મરીએ છીએ, આપણે લજ્જિત થયા છીએ, કારણ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દેશીઓ યહોવાના મંદિરના પવિત્રસ્થાનોમાં પેસી ગ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આખું શહેર કબ્જે થઇ ગયું છે” તેવું કહેવાને ચારેબાજુથી સંદેશાવાહકો એક પાછળ એક રાજા પાસે દો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ા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તેથી યહોવા કહે છે, “જુઓ, એવો સમય આવી રહ્યો છે જ્યારે હું બાબિલની મૂર્તિઓને સજા કરીશ અને સમગ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માં ઘવાયેલાઓનો આર્તનાદ સંભળાતો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જો કે બાબિલ આકાશે પહોંચે તોપણ અને તે પોતાના ઉંચા કોટોની કિલ્લેબંધી કરે તોપણ હું તેને હતું ન હ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નાખવા માણસો મોકલીશ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નદી પાર કરવાના દરેક રસ્તાઓ કબ્જે કરાયા છે. બરૂની ઝાડીઓને આગ લગાડવામાં આવી છે, અને સૈનિકો ગભરા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“સાંભળો, બાબિલમાંથી આવતા રૂદનસ્વર, અને જ્યાં ખાલદીઓ શાસન કરે છે ત્યાંથી આવતા ભયંકર વિનાશ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વા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ઇસ્રાએલના દેવ, સૈન્યોનો દેવ યહોવાના આ વચન છે: “બાબિલની સ્થિતી તો ઘઉ ઝૂડવાની ખળી જેવી છે જ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ઉં ઝૂડવાના છે. થોડી વાર પછી ત્યાં લણણીની ઉપજને ધોકાવાનું શરું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યહોવા બાબિલનો વિનાશ કરી રહ્યા છે. અને તેના કોલાહલને શમાવી રહ્યા છે. શત્રુઓનું સૈન્ય મહાસાગ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ંગોની જેમ ગર્જના અને ઘૂઘવાટા કરતું ધસી રહ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હા, સંહાર કરનારાઓ બાબિલ પર તૂટી પડ્યા છે; તેના યોદ્ધાઓ કેદ પકડાયા છે અને તેમનાં ધનુષ્ય તો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ાયા છે, યહોવા તે યહોવા છે જે દુષ્કૃત્યો માટે સજા કરે છે; તે પૂરો બદલો લ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યરૂશાલેમ કહે છે, “બાબિલનો રાજા નબૂખાદરેસ્સાર મને ખાઇ ગયો છે, મને ચૂસી લીધો છે, તેણે મને ખા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યાલાની જેમ એક બાજુએ ફગાવી દીધું છે. તે મને એક અજગરની જેમ આખે આખું ગળી ગયો છે, અમારી સંપત્તિથી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ું પેટ ભર્યું છે અને અમારા પોતાના શહેરમાંથી અમને હાંકી કાઢ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સૈન્યોનો દેવ યહોવા કહે છે, “હું તેના સરદારોને, જ્ઞાની માણસોને, રાજકર્તાઓને, કપ્તાનીઓને,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ૂરવીર યોદ્ધાઓને ચકચૂર કરીશ, તેઓ અનંત નિંદ્રામાં પોઢી જશે, ફરી કદી જાગશે જ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બાબિલની મજબૂત દીવાલો ભોંયભેગી થઇ જશે, તેના ઊંચા દરવાજાને આગ ચાંપવામાં આવશે, જે બાંધવા માટે ઘણ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એ પોતાની જાતને ધસી નાખી હતી તે બધું ભસ્મ થઇ જશે, લોકોએ કરેલી બધી મહેનત ધૂળમાં મળી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યરૂશાલેમના લોકો બોલી ઊઠશે, “અમારી પર કરેલા દુષ્કૃત્યો બદલ બાબિલને સજા મળો! અમારું જે લોહ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હેવડાવવામાં આવ્યું છે તેની પૂરી કિંમત તેને ચૂકવવા દ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યહૂદિયાના રાજા સિદકિયાના શાસનના ચોથા વર્ષમાં જ્યારે તેની સાથે યહૂદિયાનો રાજા માહસેયાના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ેરિયાનો પુત્ર સરાયા બાબિલ ગયો, ત્યારે જે સૂચનાઓ યમિર્યા પ્રબોધકે સરાયાને આપી તે આ: સરાયા તો લશ્કર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ફસ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આથી યહોવા પોતાના લોકોને કહે છે, “હું જાતે તમારો પક્ષ લઇશ અને તમારું વૈર વાળીશ. હું બાબિલની નદ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ૂકવી નાખીશ અને તેના ઝરણાંને વહેતા બંધ કરી દઇ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યમિર્યાએ એક પોથીમાં બાબિલ પર આવનારી આફતનું પૂરું વર્ણન અહીં જે બધું નોંધવામાં આવેલું છે તે લખ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ઢ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તેણે સરાયાને કહ્યું, “જ્યારે તું બાબિલ પહોંચે ત્યારે આમાંના શબ્દે શબ્દ અચૂક વાંચી સંભળાવજ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કહેજે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અને બાબિલને ખંડેરનો ઢગલો બાનવી દઇશ. જ્યાં શિયાળવાં આવીને વસશે. લોકો તેની હાંસી અને નાલેશી કર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કોઇ ત્યાં વાસો કર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‘હે યહોવા, તે જાતે જાહેર કર્યું છે કે, આ જગ્યાનો નાશ કરવામાં આવશે, અહીં ફરી કોઇ વાસો કર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 કે પશુ કોઇ નહિ; તે સદાકાળ ઉજ્જડ રહે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જ્યારે તું આ પોથી વાંચી રહે ત્યારે તેને પથ્થરો બાંધીને ફ્રાંત નદીની વચ્ચોવચ્ચ એમ કહીને નાખી દે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બાબિલવાસીઓ બધા ભેગા થઇને સિંહની જેમ ગર્જના કરે છે. સિંહના બચ્ચાંની જેમ ઘૂરઘૂરાટ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‘આવા જ હાલ બાબિલના થશે, યહોવા બાબિલ પર એવી આફત ઉતારનાર છે જેથી તે ડૂબી જાય અને ફરી કદી પર આ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”‘અહીં યમિર્યાના વચન પૂરા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જ્યારે તેઓ પોતાના દ્રાક્ષારસથી મસ્ત બનશે ત્યારે હું તેઓને માટે અલગ પ્રકારની ઉજાણી તૈયાર કરી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બેભાન થઇને ભોંય પર પછડાય ત્યાં સુધી તેઓ પીયા જ કરે, એવું હું કરીશ. તેઓ સદાને માટે ઊંઘી જશ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ીથી કદી જાગશે નહિ,” એમ યહોવા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“હું તેઓને કતલ માટે લઇ જવાતા ઘેટાંઓની જેમ લઇ જઇ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બાબિલ વિષે યહોવા કહે છે; “જે નગરની પ્રસંશા સમગ્ર દુનિયા કરતી હતી તે નગરનું પતન થયું છે. બાબિલ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ી બિહામણી સ્થિતી જોઇ દુનિયાની પ્રજાઓ આઘાત અનુભ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બાબિલ પર સમુદ્ર ફરી વળ્યો છે. તેના મોજાઓએ તેને ઢાંકી દીધ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તેના નગરો ખંડેર સ્થિતીમાં પડ્યાં છે. સમગ્ર દેશ સૂકા અરણ્ય સમાન થઇ ગયો છે. ત્યાં કોઇ રહેતું ન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માં થઇને યાત્રીઓ પણ પસાર થત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યહોવા કહે છે, “હું બાબિલમાં બઆલ દેવને સજા કરીશ અને તે જે ગળી ગયો છે તે તેના મુખમાંથી પાછ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ઢીશ. પ્રજાઓ તેની પાસે આવશે નહિ અને તેની પૂજા કરશે નહિ. અને બાબિલની ફરતે આવેલી દીવાલો પડ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ઓ મારી પ્રજા, બાબિલમાંથી નાસી જાઓ; યહોવાના ભયંકર રોષમાંથી જીવ બચાવવા સૌ ભાગી જા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હિંમત હારશો નહિ, દેશમાં ફેલાતી અફવાઓથી ગભરાઇ જશો નહિ, એક વરસે એક અફવા ફેલાય છે, અને બીજે વર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ી- દેશમાં બધે આંતરિક યુદ્ધો અને જુલમ ચાલી રહ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 કહે છે કે, “જુઓ, હું બાબિલની વિરુદ્ધ, તથા ખાલદીઓના સમગ્ર દેશની વિરુદ્ધ હું વિનાશક વા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વીશ અને તે તેઓનો નાશ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ું વિદેશીઓને બાબિલમાં મોકલીશ; તેઓ તેને ઊપણશે અને દૂર સુધી ઉડાડી મૂકશે, વિપત્તિના દિવસે તેઓ ચ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ફથી તેના પર ચઢી આવશે અને દેશને ચારેબાજુથી ઘેરી લઇ ઉજ્જડ કરી 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ભલે તેમના ધર્નુધારી માણસો પોતાના હથિયાર વાપરવા માટે તૈયાર ન હોય. તેમના સૈનિકોને બખતર પહેરવા દે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 તેઓના સૈનિકો પર દયા ન બતાવશો, તેમના સૈન્યનો નાશ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ખાલદીઓના દેશમાં તેઓની હત્યા થઇને પડશે અને તેની શેરીઓમાં તેઓના મૃતદેહો પડ્યા રહ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કારણ કે, ઇસ્રાએલને તેમના સૈન્યોનો દેવ યહોવા નીચું નહિ પાડે. બાબિલની ભૂમિ ઇસ્રાએલના સૈન્યોનો 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ી વિરુદ્ધ અપરાધોથી ભરેલ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બાબિલમાંથી ભાગી જાઓ! સૌ પોતપોતાના જીવ બચાવવા નાસી જાઓ! બાબિલના પાપે તમે મરશો નહિ, કારણ કે બદ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વાનો આ યહોવાનો સમય છે. તે તેને ઘટતી સજા કરી રહ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બાબિલ તો યહોવાના હાથમાં સોનાના પ્યાલા સમું હતું. તેણે સમગ્ર સૃષ્ટિને તેનો દ્રાક્ષારસ પીવડા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પ્રજાઓએ તે પીધો અને તેઓ ઘેલા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રંતુ હવે બાબિલનું અચાનક પતન થયું છે. તે ભાંગ્યું છે. તેને માટે ચિંતા કરો, તેના ઘા માટે ઔષધી લ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ો. કદાચ તે સાજું થાય પણ ખર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બાબિલના ઘા રૂઝવવા અમારાથી શક્ય તેટલો પ્રયત્ન અમે કર્યો, પરંતુ તે સ્વસ્થ ન થયું. એને છોડી દઇન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લો આપણે સહુ પોતપોતાના દેશમાં પાછા ફરીએ, કારણ કે તે અમાપ સજાને પાત્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5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2026-10-20T05:23:57Z</dcterms:created>
  <dcterms:modified xsi:type="dcterms:W3CDTF">2026-10-20T05:23:57Z</dcterms:modified>
  <dc:title>યિર્મેયા : 51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