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0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்கிப் பார்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ினைத்து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வெறுக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ோ அணைக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அணைப்பிலே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ப்பை மறக்கின்ற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ா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சமு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் எனக்குத் தீ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செல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ற்ற என் செல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மகிழ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ற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2026-11-01T06:16:08Z</dcterms:created>
  <dcterms:modified xsi:type="dcterms:W3CDTF">2026-11-01T06:16:08Z</dcterms:modified>
  <dc:title>துதிப் பாடல்கள் : 715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