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e same year, in the beginning of the reign of Zedekiah king of Judah, in the fourth year, and in the fifth month, that Hananiah the son of Azur the prophet, which was of Gibeon, spoke unto me in the house of the LORD, in the presence of the priests and of all the peopl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e same year, in the beginning of the reign of Zedekiah king of Judah, in the fourth year, and in the fifth month, that Hananiah the son of Azur the prophet, which was of Gibeon, spoke unto me in the house of the LORD, in the presence of the priests and of all the people,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e same year, in the beginning of the reign of Zedekiah king of Judah, in the fourth year, and in the fifth month, that Hananiah the son of Azur the prophet, which was of Gibeon, spoke unto me in the house of the LORD, in the presence of the priests and of all the people, say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peaks the LORD of hosts, the God of Israel, saying, I have broken the yoke of the king of Babyl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peaks the LORD of hosts, the God of Israel, saying, I have broken the yoke of the king of Babyl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ithin two full years will I bring again into this place all the vessels of the LORD's house, that Nebuchadnezzar king of Babylon took away from this place, and carried them to Babyl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ithin two full years will I bring again into this place all the vessels of the LORD's house, that Nebuchadnezzar king of Babylon took away from this place, and carried them to Babyl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ithin two full years will I bring again into this place all the vessels of the LORD's house, that Nebuchadnezzar king of Babylon took away from this place, and carried them to Babyl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bring again to this place Jeconiah the son of Jehoiakim king of Judah, with all the captives of Judah, that went into Babylon, says the LORD: for I will break the yoke of the king of Babyl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bring again to this place Jeconiah the son of Jehoiakim king of Judah, with all the captives of Judah, that went into Babylon, says the LORD: for I will break the yoke of the king of Babylo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bring again to this place Jeconiah the son of Jehoiakim king of Judah, with all the captives of Judah, that went into Babylon, says the LORD: for I will break the yoke of the king of Babyl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prophet Jeremiah said unto the prophet Hananiah in the presence of the priests, and in the presence of all the people that stood in the house of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prophet Jeremiah said unto the prophet Hananiah in the presence of the priests, and in the presence of all the people that stood in the house of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the prophet Jeremiah said, Amen: the LORD do so: the LORD perform your words which you have prophesied, to bring again the vessels of the LORD's house, and all that is carried away captive, from Babylon into this plac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the prophet Jeremiah said, Amen: the LORD do so: the LORD perform your words which you have prophesied, to bring again the vessels of the LORD's house, and all that is carried away captive, from Babylon into this pla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the prophet Jeremiah said, Amen: the LORD do so: the LORD perform your words which you have prophesied, to bring again the vessels of the LORD's house, and all that is carried away captive, from Babylon into this pla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hear you now this word that I speak in yours ears, and in the ears of all the peop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prophets that have been before me and before you of old prophesied both against many countries, and against great kingdoms, of war, and of evil, and of pestilen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prophets that have been before me and before you of old prophesied both against many countries, and against great kingdoms, of war, and of evil, and of pestilenc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prophets that have been before me and before you of old prophesied both against many countries, and against great kingdoms, of war, and of evil, and of pestilen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prophet which prophesies of peace, when the word of the prophet shall come to pass, then shall the prophet be known, that the LORD has truly sent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prophet which prophesies of peace, when the word of the prophet shall come to pass, then shall the prophet be known, that the LORD has truly sent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prophet which prophesies of peace, when the word of the prophet shall come to pass, then shall the prophet be known, that the LORD has truly sent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Hananiah the prophet took the yoke from off the prophet Jeremiah's neck, and brake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Hananiah the prophet took the yoke from off the prophet Jeremiah's neck, and brake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ananiah spoke in the presence of all the people, saying, Thus says the LORD; Even so will I break the yoke of Nebuchadnezzar king of Babylon from the neck of all nations within the space of two full years. And the prophet Jeremiah went his wa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ananiah spoke in the presence of all the people, saying, Thus says the LORD; Even so will I break the yoke of Nebuchadnezzar king of Babylon from the neck of all nations within the space of two full years. And the prophet Jeremiah went his w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ananiah spoke in the presence of all the people, saying, Thus says the LORD; Even so will I break the yoke of Nebuchadnezzar king of Babylon from the neck of all nations within the space of two full years. And the prophet Jeremiah went his w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word of the LORD came unto Jeremiah the prophet, after that Hananiah the prophet had broken the yoke from off the neck of the prophet Jeremiah, saying,]]></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word of the LORD came unto Jeremiah the prophet, after that Hananiah the prophet had broken the yoke from off the neck of the prophet Jeremiah, saying,]]></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nd tell Hananiah, saying, Thus says the LORD; You have broken the yokes of wood; but you shall make for them yokes of ir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nd tell Hananiah, saying, Thus says the LORD; You have broken the yokes of wood; but you shall make for them yokes of ir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us says the LORD of hosts, the God of Israel; I have put a yoke of iron upon the neck of all these nations, that they may serve Nebuchadnezzar king of Babylon; and they shall serve him: and I have given him the beasts of the field als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us says the LORD of hosts, the God of Israel; I have put a yoke of iron upon the neck of all these nations, that they may serve Nebuchadnezzar king of Babylon; and they shall serve him: and I have given him the beasts of the field als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us says the LORD of hosts, the God of Israel; I have put a yoke of iron upon the neck of all these nations, that they may serve Nebuchadnezzar king of Babylon; and they shall serve him: and I have given him the beasts of the field als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said the prophet Jeremiah unto Hananiah the prophet, Hear now, Hananiah; The LORD has not sent you; but you make this people to trust in a li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said the prophet Jeremiah unto Hananiah the prophet, Hear now, Hananiah; The LORD has not sent you; but you make this people to trust in a li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thus says the LORD; Behold, I will cast you from off the face of the earth: this year you shall die, because you have taught rebellion against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thus says the LORD; Behold, I will cast you from off the face of the earth: this year you shall die, because you have taught rebellion against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Hananiah the prophet died the same year in the seventh mon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வுடைய ராஜாவாகிய சிதேக்கியா அரசாளத் துவக்கின நாலாம்வருஷம் ஐந்தாம் மாதத்திலே, அசூ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அனனியா என்னப்பட்ட கிபியோன் ஊரானாகிய தீர்க்கதரிசி கர்த்தருடைய ஆலயத்திலே ஆசாரியர்களும்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ம் பார்த்திருக்க என்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ன் தேவனாகிய சேனைகளின் கர்த்தர் உரைக்கிறது என்னவென்றால், பாபிலோன் ராஜாவின் நு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பிலோன் ராஜாவாகிய நேபுகாத்நேச்சார் இவ்விடத்திலிருந்து எடுத்துப் பாபிலோனுக்குக் கொண்டு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ன் பணிமுட்டுகளையெல்லாம் நான் இரண்டு வருஷகாலத்திலே இவ்விடத்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க்கொண்டு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யாக்கீமின் குமாரனாகிய எகொனியா என்கிற யூதாவுடைய ராஜாவையும் பாபிலோனுக்குச் சிறை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ப்பட்ட யூதர் அனைவரையும் நான் இவ்விடத்துக்குத் திரும்பிவரப்பண்ணுவேன்; பாபிலோன்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த்தை உடைப்பேன் என்றா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எரேமியா தீர்க்கதரிசி ஆசாரியர்கள் பார்த்திருக்கவும், கர்த்தருடைய ஆலயத்தில் நின்றி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ல்லாரும் பார்த்திருக்கவும் அனனியா தீர்க்கதரி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மென், கர்த்தர் அப்படியே செய்வாராக; கர்த்தருடைய ஆலயத்தின் பணிமுட்டுகளையும் சிறைப்பட்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வரையும் பாபிலோனிலிருந்து திரும்பிவரப்பண்ணுவார் என்று நீ தீர்க்கதரிசனமாகச் சொன்ன உன் வார்த்தை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நிறைவேற்று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லும், உன் செவிகளும் சகல ஜனத்தின் செவிகளும் கேட்க நான் சொல்லும் வார்த்தையைக் 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ர்வகாலமுதல் எனக்கு முன்னும் உனக்கு முன்னும் இருந்த தீர்க்கதரிசிகள் அநேகம் தேச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வும், பெரிய ராஜ்யங்களுக்கு விரோதமாகவும் யுத்தத்தையும் பஞ்சத்தையும் கொள்ளைநோயையும் குறி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மாதானம் வரும் என்று தீர்க்கதரிசி தீர்க்கதரிசனம் சொல்லியிருக்க, அந்தத் தீர்க்கதரிசி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வந்தால், அப்பொழுது அவன் கர்த்தர் மெய்யாய் அனுப்பின தீர்க்கதரிசியாக விளங்கு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யா தீர்க்கதரி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அனனியா என்கிற தீர்க்கதரிசி எரேமியா தீர்க்கதரிசியின் கழுத்திலிருந்த நுகத்தை எடுத்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அனனியா சகல ஜனங்களுக்கு முன்பாகவும்: இந்தப்பிரகாரமாக இரண்டு வருஷகாலத்திலே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நேபுகாத்நேச்சாருடைய நுகத்தைச் சகல ஜாதிகளின் கழுத்திலுமிருந்து விலக உடைத்துப்போடு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என்றான். அப்பொழுது எரேமியா தீர்க்கதரிசி தன் வழியே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னனியா என்கிற தீர்க்கதரிசி எரேமியா தீர்க்கதரிசியின் கழுத்திலிருந்த நு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த்துப்போட்டபிற்பாடு, கர்த்தருடைய வார்த்தை எரேமியாவு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 போய், அனனியாவை நோக்கி: நீ மர நுகத்தை உடைத்தாய்; அதற்குப்பதிலாக இருப்பு நுகத்தை உண்டு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பிலோன் ராஜாவாகிய நேபுகாத்நேச்சாரைச் சேவிக்கும்படிக்கு இருப்பு நுகத்தை இந்த எல்லா ஜாதி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ன்மேலும் போட்டேன்; அவர்கள் அவனைச் சேவிப்பார்கள். வெளியின் மிருகஜீவன்களையு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ன் என்று இஸ்ரவேலின் தேவனாகிய சேனைகளின் கர்த்த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எரேமியா தீர்க்கதரிசி அனனியா என்கிற தீர்க்கதரிசியை நோக்கி: இப்போதும் அனனியாவே, 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ன்னை அனுப்பினதில்லை; நீயோ இந்த ஜனத்தைப் பொய்யை நம்பும்படிச் செய்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இதோ, உன்னைப் பூமியின்மேல் இராதபடிக்கு அகற்றிவிடுவேன்; இந்த வருஷத்திலே நீ சாவா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கர்த்தருக்கு விரோதமாய்க் கலகம் உண்டாகப் பேசினா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டியே அனனியா என்கிற தீர்க்கதரிசி அவ்வருஷத்திலேதானே ஏழாம் மாதத்தில் 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8]]></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2026-09-16T23:57:52Z</dcterms:created>
  <dcterms:modified xsi:type="dcterms:W3CDTF">2026-09-16T23:57:52Z</dcterms:modified>
  <dc:title>எரேமியா : 28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