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98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ராஜ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ிக்கிறேன் உம்ம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ுள்ள நா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தான் நேச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ிக்கிறேன் -(4) – உயிர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ானவரே, ஆறுதல் நாயக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ோஷமே, சமாதா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தான் நேசிக்கிறேன் – நேசி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ானுவேல் நீர்தானே, எப்போதும் இரு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தரும், திருவார்த்தையே –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ாட்சைச் செடி நீரே, தாவீதின் வேர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ிவெள்ளியே, நட்சத்தி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ோனாவிலும் பெரியவர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லமோனிலும் பெரிய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பூனியே போதக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நிவர்த்தி செய்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ாதார பலி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ந்து பேசும் ஆசாரிய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2026-11-01T06:12:36Z</dcterms:created>
  <dcterms:modified xsi:type="dcterms:W3CDTF">2026-11-01T06:12:36Z</dcterms:modified>
  <dc:title>துதிப் பாடல்கள் : 466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