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2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க்கிறேன் உம்ம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தான் நேச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க்கிறேன் -(4) – உயிர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வரே, ஆறுதல் நாய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ோஷமே, சமாதா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தான் நேசிக்கிறேன் – நேச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ானுவேல் நீர்தானே, எப்போதும் இரு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் தரும், திருவார்த்தையே –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ாட்சைச் செடி நீரே, தாவீதின் வேர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ிவெள்ளியே, நட்சத்தி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னாவிலும் பெரியவ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லமோனிலும் பெரிய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பூனியே போத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நிவர்த்தி செய்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ாதார பலி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ந்து பேசும் ஆசாரிய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2026-09-16T22:50:20Z</dcterms:created>
  <dcterms:modified xsi:type="dcterms:W3CDTF">2026-09-16T22:50:20Z</dcterms:modified>
  <dc:title>துதிப் பாடல்கள் : 466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