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Festus was come into the province, after three days he ascended from Caesarea to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Festus was come into the province, after three days he ascended from Caesarea to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 high priest and the chief of the Jews informed him against Paul, and besought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 high priest and the chief of the Jews informed him against Paul, and besought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esired favour against him, that he would send for him to Jerusalem, laying wait in the way to kill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esired favour against him, that he would send for him to Jerusalem, laying wait in the way to kill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Festus answered, that Paul should be kept at Caesarea, and that he himself would depart shortly thith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Festus answered, that Paul should be kept at Caesarea, and that he himself would depart shortly thith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them therefore, said he, which among you are able, go down with me, and accuse this man, if there be any wickedness in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them therefore, said he, which among you are able, go down with me, and accuse this man, if there be any wickedness in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e had tarried among them more than ten days, he went down unto Caesarea; and the next day sitting on the judgment seat commanded Paul to be brough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e had tarried among them more than ten days, he went down unto Caesarea; and the next day sitting on the judgment seat commanded Paul to be brough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he was come, the Jews which came down from Jerusalem stood round about, and laid many and grievous complaints against Paul, which they could not prov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he was come, the Jews which came down from Jerusalem stood round about, and laid many and grievous complaints against Paul, which they could not prov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ile he answered for himself, Neither against the law of the Jews, neither against the temple, nor yet against Caesar, have I offended any thing at al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ile he answered for himself, Neither against the law of the Jews, neither against the temple, nor yet against Caesar, have I offended any thing at al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Festus, willing to do the Jews a pleasure, answered Paul, and said, Will you go up to Jerusalem, and there be judged of these things before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Festus, willing to do the Jews a pleasure, answered Paul, and said, Will you go up to Jerusalem, and there be judged of these things before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Paul, I stand at Caesar's judgment seat, where I ought to be judged: to the Jews have I done no wrong, as you very well know.]]></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Paul, I stand at Caesar's judgment seat, where I ought to be judged: to the Jews have I done no wrong, as you very well know.]]></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Paul, I stand at Caesar's judgment seat, where I ought to be judged: to the Jews have I done no wrong, as you very well know.]]></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I be an offender, or have committed any thing worthy of death, I refuse not to die: but if there be none of these things whereof these accuse me, no man may deliver me unto them. I appeal unto Caes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I be an offender, or have committed any thing worthy of death, I refuse not to die: but if there be none of these things whereof these accuse me, no man may deliver me unto them. I appeal unto Caes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I be an offender, or have committed any thing worthy of death, I refuse not to die: but if there be none of these things whereof these accuse me, no man may deliver me unto them. I appeal unto Caes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I be an offender, or have committed any thing worthy of death, I refuse not to die: but if there be none of these things whereof these accuse me, no man may deliver me unto them. I appeal unto Caes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Festus, when he had conferred with the council, answered, Have you appealed unto Caesar? unto Caesar shall you g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Festus, when he had conferred with the council, answered, Have you appealed unto Caesar? unto Caesar shall you g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certain days king Agrippa and Bernice came unto Caesarea to salute Festu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certain days king Agrippa and Bernice came unto Caesarea to salute Fest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had been there many days, Festus declared Paul's cause unto the king, saying, There is a certain man left in bonds by Felix:]]></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had been there many days, Festus declared Paul's cause unto the king, saying, There is a certain man left in bonds by Felix:]]></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bout whom, when I was at Jerusalem, the chief priests and the elders of the Jews informed me, desiring to have judgment against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bout whom, when I was at Jerusalem, the chief priests and the elders of the Jews informed me, desiring to have judgment against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whom I answered, It is not the manner of the Romans to deliver any man to die, before that he which is accused have the accusers face to face, and have licence to answer for himself concerning the crime laid against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whom I answered, It is not the manner of the Romans to deliver any man to die, before that he which is accused have the accusers face to face, and have licence to answer for himself concerning the crime laid against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whom I answered, It is not the manner of the Romans to deliver any man to die, before that he which is accused have the accusers face to face, and have licence to answer for himself concerning the crime laid against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when they were come here, without any delay on the next day I sat on the judgment seat, and commanded the man to be brought fort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when they were come here, without any delay on the next day I sat on the judgment seat, and commanded the man to be brought for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gainst whom when the accusers stood up, they brought none accusation of such things as I suppos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gainst whom when the accusers stood up, they brought none accusation of such things as I suppos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had certain questions against him of their own superstition, and of one Jesus, which was dead, whom Paul affirmed to be aliv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had certain questions against him of their own superstition, and of one Jesus, which was dead, whom Paul affirmed to be aliv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cause I doubted of such manner of questions, I asked him whether he would go to Jerusalem, and there be judged of these matte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cause I doubted of such manner of questions, I asked him whether he would go to Jerusalem, and there be judged of these matter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when Paul had appealed to be reserved unto the hearing of Augustus, I commanded him to be kept till I might send him to Caes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when Paul had appealed to be reserved unto the hearing of Augustus, I commanded him to be kept till I might send him to Caes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when Paul had appealed to be reserved unto the hearing of Augustus, I commanded him to be kept till I might send him to Caes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grippa said unto Festus, I would also hear the man myself. Tomorrow, said he, you shall hear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grippa said unto Festus, I would also hear the man myself. Tomorrow, said he, you shall hear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 the next day, when Agrippa was come, and Bernice, with great pomp, and was entered into the place of hearing, with the chief captains, and principal men of the city, at Festus' commandment Paul was brought fort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 the next day, when Agrippa was come, and Bernice, with great pomp, and was entered into the place of hearing, with the chief captains, and principal men of the city, at Festus' commandment Paul was brought fort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 the next day, when Agrippa was come, and Bernice, with great pomp, and was entered into the place of hearing, with the chief captains, and principal men of the city, at Festus' commandment Paul was brought fort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stus said, King Agrippa, and all men which are here present with us, all of you see this man, about whom all the multitude of the Jews have dealt with me, both at Jerusalem, and also here, crying that he ought not to live any long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stus said, King Agrippa, and all men which are here present with us, all of you see this man, about whom all the multitude of the Jews have dealt with me, both at Jerusalem, and also here, crying that he ought not to live any long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stus said, King Agrippa, and all men which are here present with us, all of you see this man, about whom all the multitude of the Jews have dealt with me, both at Jerusalem, and also here, crying that he ought not to live any long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when I found that he had committed nothing worthy of death, and that he himself has appealed to Augustus, I have determined to send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when I found that he had committed nothing worthy of death, and that he himself has appealed to Augustus, I have determined to send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whom I have no certain thing to write unto my lord. Wherefore I have brought him forth before you, and specially before you, O king Agrippa, that, after examination had, I might have somewhat to wri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whom I have no certain thing to write unto my lord. Wherefore I have brought him forth before you, and specially before you, O king Agrippa, that, after examination had, I might have somewhat to wri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whom I have no certain thing to write unto my lord. Wherefore I have brought him forth before you, and specially before you, O king Agrippa, that, after examination had, I might have somewhat to writ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t seems to me unreasonable to send a prisoner, and not likewise to signify the crimes laid against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t seems to me unreasonable to send a prisoner, and not likewise to signify the crimes laid against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ஸ்து என்பவன் நாட்டிற்கு அதிபதியாக வந்து, மூன்று நாளானபின்பு, செசரியாவிலிருந்து எருசலேமு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பிரதான ஆசாரியனும் யூதரில் முதன்மையானவர்களும் அவனிடத்தில் வந்து, பவுலு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வழியிலே கொன்றுபோடும்படி சர்ப்பனையான யோசனையுள்ளவர்களாய், தங்கள்மேல் தயவுசெய்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 அழைப்பிக்கவேண்டுமென்று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ப் பெஸ்து பிரதியுத்தரமாக: பவுலைச் செசரியாவிலே காவல்பண்ணியிருக்கிறதே; நானும் சீக்கி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உங்களில் திறமுள்ளவர்கள் கூடவந்து அந்த மனுஷனிடத்தில் குற்றம் ஏதாகிலும் உண்டானால்,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த்தை அவன்மேல் சாட்ட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அவர்களிடத்திலே ஏறக்குறைய பத்துநாள் சஞ்சரித்து, பின்பு செசரியாவுக்குப் போய், மறு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சனத்தில் உட்கார்ந்து, பவுலைக் கொண்டுவரு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வந்தபோது, எருசலேமிலிருந்துவந்த யூதர்கள் அவனைச் சூழ்ந்துநின்று, தங்களால் ரூபிக்க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ங் கொடிய குற்றங்களை அவன்மேல் சா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அவன் உத்தரவாக: நான் யூதருடைய வேதப்பிரமாணத்துக்காகிலும், தேவாலயத்துக்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ருக்காகிலும் விரோதமாக ஒரு குற்றமும் செய்யவில்லையெ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பெஸ்து யூதருக்குத் தயவுசெய்ய மனதாய், பவுலை நோக்கி: நீ எருசலேமுக்குப் போய், அவ்வி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க் காரியங்களைக்குறித்து எனக்குமுன்பாக நியாயம் விசாரிக்கப்பட உனக்குச் சம்மதி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ப் பவுல்: நான் இராயருடைய நியாயாசனத்துக்கு முன்பாக நிற்கிறேன்; அதற்கு முன்பாக நான் நி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ப்படவேண்டியது; யூதருக்கு நான் அநியாயம் ஒன்றும் செய்யவில்லை, அதை நீரும் நன்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அநியாயஞ்செய்து, மரணத்துக்குப் பாத்திரமானது ஏதாகிலும் நடப்பித்ததுண்டானால் நான் சா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கேட்கமாட்டேன். இவர்கள் என்மேல் சாட்டுகிற குற்றங்கள் முற்றிலும் அபத்தமானால், அவர்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வுபண்ணும்பொருட்டு ஒருவரும் என்னை அவர்களுக்கு ஒப்புக்கொடுக்கலாகாது. இராயருக்கு அபயமி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பெஸ்து தன் ஆலோசனைக்காரருடனே ஆலோசித்து: நீ இராயருக்கு அபயமிட்டாயே; இராயரி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டவாயென்று உத்தரவு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லநாள் சென்றபின்பு, அகிரிப்பா ராஜாவும் பெர்னிக்கேயாளும் பெஸ்துவைக் கண்டுகொள்ளு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சரியாவு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அங்கே அநேகநாள் சஞ்சரித்திருக்கையில், பெஸ்து பவுலின் சங்கதியை ராஜாவுக்கு வி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ஸ் காவலில் வைத்துப்போன ஒரு மனுஷன்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எருசலேமில் இருந்தபோது, பிரதான ஆசாரியர்களும் யூதருடைய மூப்பர்களும் அவனை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பிராதுபண்ணி, அவனுக்கு விரோதமாகத் தீர்ப்புசெய்யவேண்டுமென்று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க்கு நான் பிரதியுத்தரமாக: குற்றஞ்சாட்டப்பட்ட மனுஷன் குற்றஞ்சாட்டினவர்களுக்கு முகமு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 சாட்டின குற்றத்துக்குத் தனக்காக எதிருத்தரவு சொல்ல அவனுக்கு இடங்கிடைக்கிறதற்கு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ஞ்சாட்டி அவர்கள் பட்சமாய் அவனை மரணத்திற்கு ஒப்புக்கொடுக்கிறது ரோமருக்கு வழக்கம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யால் அவர்கள் இங்கே கூடிவந்தபோது, நான் எவ்வளவும் தாமதம்பண்ணாமல், மறுநாள் நியாயாச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ந்து அந்த மனுஷனைக் கொண்டுவரு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குற்றஞ்சாட்டினவர்கள் வந்துநின்று, நான் நினைத்திருந்த குற்றங்களில் ஒன்றையும்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ங்களுடைய மார்க்கத்தைக்குறித்தும், மரித்துப்போன இயேசுமென்னுமொருவன் உயிரோடிருக்கிறானென்று ப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க்குறித்தும் சில தர்க்கவிஷயங்களை அவன் பேரில் விரோதமாய்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டிப்பட்ட தர்க்க விஷயங்களைக்குறித்து எனக்குச் சந்தேகமிருந்தபடியினால்: நீ எருசலேமு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இவைகளைக் குறித்து நியாயம் விசாரிக்கப்பட உனக்குச் சம்மதி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ப் பவுல், தான் இராயருக்கு முன்பாக நியாயம் விசாரிக்கப்படு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வைக்கப்படவேண்மென்று அபயமிட்டபோது, நான் அவனை இராயனிடத்திற்கு அனுப்புமளவும் காவல்பண்ணு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அகிரிப்பா பெஸ்துவை நோக்கி: அந்த மனுஷன் சொல்லுகிறதை நானும் கேட்க மன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ன் நாளைக்கு நீர் கேட்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றுநாளிலே அகிரிப்பாவும் பெர்னிக்கேயாளும் மிகுந்த ஆடம்பரத்துடனே வந்து சேனாபதி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ப்பிரதான மனுஷரோடுங்கூட நியாயஸ்தலத்தில் பிரவேசித்தார்கள். உடனே பெஸ்துவினுடைய கட்டளை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ல் கொண்டுவர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பெஸ்து: அகிரிப்பா ராஜாவே, எங்களோடேகூட இவ்விடத்தில் வந்திருக்கிறவர்களே, நீங்கள் காண்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மனுஷனைக்குறித்து யூதஜனங்களெல்லாரும் எருசலேமிலும் இவ்விடத்திலும் என்னை வருந்தி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இனி உயிரோடிருக்கிறது தகாதென்று சொல்லிக் கூக்குரலி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வன் மரணத்துக்குப் பாத்திரமானதொன்றையும் செய்யவில்லையென்று நான் அறிந்துகொண்டதினாலும், இவ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னுக்கு அபயமிட்டபடியினாலும், அவரிடத்தில் இவனை அனுப்பும்படி தீர்மான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வனைக்குறித்து ஆண்டவனுக்கு எழுதுகிறதற்கு நிச்சயப்பட்ட காரியமொன்றும் எனக்கு விளங்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பண்ணப்பட்ட ஒருவன் செய்த குற்றங்களை எடுத்துக்காட்டாமல் அனுப்புகிறது புத்தியீனமான காரிய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 தோன்று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னை விசாரித்துக் கேட்டபின்பு எழுதத்தக்க விசேஷம் ஏதாகிலும் எனக்கு விளங்கும்படி, இவனை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விசேஷமாய் அகிரிப்பா ராஜாவே, உமக்கு முன்பாக கொண்டு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2026-09-16T23:53:53Z</dcterms:created>
  <dcterms:modified xsi:type="dcterms:W3CDTF">2026-09-16T23:53:53Z</dcterms:modified>
  <dc:title>அப்போஸ்தலர்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