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30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என் ஆனந்தம் என்ன என் ஆனந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ல்லக்கூட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ன் கிறிஸ்து என் பாவத்தை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ித்து விட்ட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ுவோம் ஆடுவோம் பாடுவோம் நன்ற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ழ் கொண்டா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டியே நம்மைத் தேடியே வ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தனைப் போற்ற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சாபங்கள் கோபங்கள்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கரி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தி தேவன் என் உள்ளத்தில் வ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ற்றியே விட்ட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்சயன் பட்சமாய் இரட்சிப்பை எ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ித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ச்சயம் சுவாமியைப் பற்றியே சாட்ச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ரவேண்டிய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ண்ணங்கி பொன்முடி வாத்தியம் மேல்வீட்ட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 கொடியுட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ுலகில் வந்து விண்ணுலகில் சென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னைத் தோத்தரி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2026-11-02T08:05:59Z</dcterms:created>
  <dcterms:modified xsi:type="dcterms:W3CDTF">2026-11-02T08:05:59Z</dcterms:modified>
  <dc:title>துதிப் பாடல்கள் : 921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