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யூதா ராஜாவின் அரமனைக்குப் போய், அங்கே வேண்டிய வசனம் என்னவென்றால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ே! தேசமே! தேசமே! கர்த்தருடைய வார்த்தையைக் கே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ಗೆ ವಿರೋಧವಾಗಿ ತಮ್ಮತಮ್ಮ ಆಯುಧಗಳಿಂದ ನಾಶಮಾಡುವವರನ್ನು ಸಿದ್ಧಮಾಡು ತ್ತೇನೆ; ಅವರು ನಿನ್ನ ಶ್ರೇಷ್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ದಾರುಗಳನ್ನು ಕಡಿದು ಬೆಂಕಿಯಲ್ಲಿ ಹಾ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ನೇಕ ಜನಾಂಗಗಳು ಈ ಪಟ್ಟಣವನ್ನು ಹಾದುಹೋಗುವರು, ಕರ್ತನು ಈ ದೊಡ್ಡ ಪಟ್ಟಣಕ್ಕೆ ಯಾಕೆ ಈ ಪ್ರಕಾರ ಮಾಡಿ ದ್ದ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ೆಯವರು ಒಬ್ಬರಿಗೊಬ್ಬರು ಹೇಳಿಕೊಳ್ಳ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ರು--ತಮ್ಮ ದೇವರಾದ ಕರ್ತನ ಒಡಂಬಡಿಕೆಯನ್ನು ಬಿಟ್ಟು, ಬೇರೆ ದೇವರುಗಳಿಗೆ ನಮ ಸ್ಕರಿಸಿ ಸೇವಿಸಿದ್ದರಿಂದಲ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ಉತ್ತರ ಕೊ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ತ್ತವನಿಗಾಗಿ ಅಳಬೇಡಿರಿ; ಅವನಿಗಾಗಿ ಗೋಳಾ ಡಬೇಡಿರಿ; ಹೊರಟುಹೋದವನಿಗಾಗಿ ಬಹಳವಾಗಿ ಅಳಿರಿ. ಅವನು ತಿರುಗಿ ಬರ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 ತಾನು ಹುಟ್ಟಿದ ದೇಶವನ್ನು ಇನ್ನು ನೋಡ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ೆಹೂದದ ಅರಸನಾದ ಯೋಷೀಯನ ಮಗನು ತನ್ನ ತಂದೆಯಾದ ಯೋಷೀಯನಿಗೆ ಬದಲಾಗಿ ಆಳಿದವನೂ ಈ ಸ್ಥಳವನ್ನು ಬಿಟ್ಟು ಹೋದವನೂ 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ಲ್ಲೂಮನನ್ನು ಕುರಿತು ಕರ್ತನು ಹೀಗೆ ಹೇಳು ತ್ತಾನೆ--ಅವನು ಇನ್ನು ಇಲ್ಲಿಗೆ ತಿರುಗಿ ಬರ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ಅವನನ್ನು ಸೆರೆಯಾಗಿ ಒಯ್ದ ಸ್ಥಳದ ಲ್ಲಿಯೇ ಸಾಯುವನು; ಈ ದೇಶವನ್ನು ಇನ್ನು ನೋಡು ವದೇ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ನೀತಿಯಿಂದ ತನ್ನ ಮನೆಯನ್ನು ಅನ್ಯಾಯದಿಂದ ತನ್ನ ಕೊಠಡಿಗಳನ್ನು ಕಟ್ಟಿಸಿಕೊಳ್ಳು ವವನಿಗೂ ಕೂಲಿಕೊಡದೆ ತನ್ನ ನೆರೆಯ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 ಸುಮ್ಮನೆ ಕೆಲಸತಕ್ಕೊಳ್ಳುವವನಿಗೂ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--ನಾನು ವಿಸ್ತಾರವಾದ ಮನೆಯನ್ನೂ ವಿಶಾಲವಾದ ಕೊಠಡಿಗಳನ್ನೂ ಕಟ್ಟಿಕೊಳ್ಳುವೆನೆಂದು ಹೇಳಿ ಕಿಟಕಿಗಳನ್ನು ಕೊ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ದಾರಿನ ಹಲಿಗೆ ಗಳನ್ನು ಹಾಕಿ ಕೆಂಪು ಬಣ್ಣವನ್ನು ಹಚ್ಚುವವನಿಗೂ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ದೇವದಾರಿನಲ್ಲಿ ನಿನ್ನನ್ನು ಮುಚ್ಚಿ ಕೊಳ್ಳುವದರಿಂದ ದೊರೆತನ ಮಾಡುವಿಯೋ? ನಿನ್ನ ತಂದೆ ಉಂಡು, ಕುಡಿ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ೂ ನೀತಿಯನ್ನೂ ಮಾಡಲಿಲ್ಲವೋ? ಆಗ ಅವನಿಗೆ ಒಳ್ಳೆಯದಾ ಗ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ಡವನ ಮತ್ತು ದರಿದ್ರನ ನ್ಯಾಯ ವನ್ನು ತೀರಿಸಿದನು. ಆಗ ಒಳ್ಳೇದಾಯಿತು; ನನ್ನನ್ನು ತಿಳುಕೊಳ್ಳುವದು ಇದೇ ಅಲ್ಲವ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ನಿನ್ನ ಕಣ್ಣುಗಳು ನಿನ್ನ ಹೃದಯವು ನಿನ್ನ ದುರ್ಲಾಭದ ಮೇಲೆ, ಅಪರಾಧವಿಲ್ಲದವನ ರಕ್ತ ಚೆಲ್ಲುವದರ ಮೇಲೆ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ೀಡೆಯನ್ನೂ ಬಲಾತ್ಕಾರವನ್ನೂ ಮಾಡುವದರ ಮೇಲೆಯೇ ಹೊರತು ಮತ್ತಾವದರ ಮೇಲೆಯ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 ರಿಂದ ಯೋಷೀಯನ ಮಗನಾದ ಯೆಹೂದದ ಅರಸನಾದ ಯೆಹೋಯಾಕೀಮನನ್ನು ಕುರಿತು ಕರ್ತನು ಹೀಗೆ ಹೇಳುತ್ತಾನೆ--ಅವರ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ತು ಗೋಳಾಡಿ--ಹಾ, ನನ್ನ ಸಹೋದರನೇ, ಹಾ, ನನ್ನ ಸಹೋದರಿಯೇ ಎಂದು ಅನ್ನುವದಿಲ್ಲ; ಹಾ, ದೊರೆಯೇ, ಹಾ, ಅವನ ವೈಭವವ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ುರಿತು ಗೋಳ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ತ್ತೆಯನ್ನು ಹೂಣಿಡುವ ಪ್ರಕಾರ ಅವನನ್ನು ಹೂಣಿಡುವರು; ಅವನನ್ನು ಎಳಕೊಂಡು ಹೋಗಿ ಯೆರೂಸಲೇಮಿನ ಬಾಗಿಲುಗಳ ಆಚ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ಸ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ೀಗೆ ಹೇಳುತ್ತಾನೆ--ಯೆಹೂದದ ಅರಸನ ಮನೆಗೆ ಇಳಿದು ಹೋಗಿ ಅಲ್ಲಿ ಈ ವಾಕ್ಯವನ್ನ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ಲೆಬನೋನಿಗೆ ಹೋಗಿ ಕೂಗು, ಬಾಶಾನಿನಲ್ಲಿ ನಿನ್ನ ಸ್ವರವನ್ನೆತ್ತು, ದಾರಿಗಳಲ್ಲಿ ಕೂಗು, ನಿನ್ನ ಪ್ರಿ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ೇಗಂದರೆ--ದಾವೀ ದನ ಸಿಂಹಾಸನದ ಮೇಲೆ ಕೂತುಕೊಳ್ಳುವ ಯೆಹೂದದ ಅರಸನೇ, ನೀನೂ ನಿನ್ನ ಸೇವಕರೂ ಈ ಬಾಗಿಲ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ುವ ನಿನ್ನ ಜನರೂ ಕರ್ತನ ವಾಕ್ಯವನ್ನು ಕೇಳಲಿ, ಕರ್ತನು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ಏಳಿಗೆಯಲ್ಲಿ ನಿನ್ನ ಸಂಗಡ ಮಾತನಾಡಿದೆನು; ಆದರೆ--ನಾನು ಕೇಳುವದಿಲ್ಲ ಎಂದು ನೀನು ಹೇಳಿದಿ; ನನ್ನ ಸ್ವ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ದಿರು ವದೇ ನಿನ್ನ ಯೌವನದ ರೀತಿ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್ಯಾಯವನ್ನೂ ನೀತಿಯನ್ನೂ ನಡಿಸಿರಿ; ಸುಲಿಗೆಯಾದ ವನನ್ನು ಬಲಾತ್ಕಾರಿಯ ಕೈಯೊಳಗಿಂದ ತಪ್ಪಿಸಿರಿ; ಪರದೇಶಸ್ಥ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ವನಿಗೆ ವಿಧವೆಗೆ ಉಪದ್ರವವ ನ್ನಾದರೂ ಬಲಾತ್ಕಾರವನ್ನಾದರೂ ಮಾಡಬೇಡಿರಿ; ಇಲ್ಲವೆ ಈ ಸ್ಥಳದಲ್ಲಿ ನಿರಪರಾಧ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ಚೆಲ್ಲ 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್ನ ಕುರುಬರನ್ನೆಲ್ಲಾ ಗಾಳಿ ತಿಂದುಬಿಡುವದು; ನಿನ್ನ ಪ್ರಿಯರು ಸೆರೆಗೆ ಹೋಗುವರು; ನಿಶ್ಚಯವಾಗಿ ಆಗ ನಿನ್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ತನದ ನಿಮಿತ್ತ ನಿನಗೆ ನಾಚಿಕೆಯೂ ಅವಮಾನವೂ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ಓ ಲೆಬನೋನಿನಲ್ಲಿ ವಾಸಮಾಡು ವವಳೇ, ದೇವದಾರುಗಳಲ್ಲಿ ಗೂಡು ಮಾಡಿಕೊಂಡ ವಳೇ, ನಿನ್ನ ಮೇಲೆ ಬೇನೆಗಳೂ ಹೆರುವವಳಂತ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ೇದನೆಯೂ ಬರುವಾಗ ಎಷ್ಟೋ ಸುಖಕರವಾಗ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ು ಹೇಳುವದೇನಂದರೆ--ನನ್ನ ಜೀವ ದಾಣೆ, ಯೆಹೋಯಾಕೀಮನ ಮಗನಾದ ಯೆಹೂ ದದ ಅರಸನಾದ ಕೊನ್ಯನು ನನ್ನ ಬಲಗೈಯ ಮುದ್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ಂಗರವಾಗಿದ್ದರೂ ನಿನ್ನನ್ನು ಅಲ್ಲಿಂದ ಕಿತ್ತು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ನ್ನ ಪ್ರಾಣವನ್ನು ಹುಡುಕುವವರ ಕೈಗೂ ನೀನು ಹೆದರಿಕೊಂಡವರ ಕೈಗೂ ಅಂದರೆ ಬಾಬೆಲಿನ ಅರಸ ನಾದ ನೆಬುಕದ್ನೆಚ್ಚರ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ಕಸ್ದೀಯರ ಕೈಗೆ ಒಪ್ಪಿಸಿ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ನ್ನನ್ನೂ ನಿನ್ನ ಹೆತ್ತ ತಾಯಿ ಯನ್ನೂ ನೀವು ಹುಟ್ಟದಿರುವ ಬೇರೆ ದೇಶದಲ್ಲಿ ಎಸೆದು ಬಿಡುವೆನು; ಅಲ್ಲೇ ಸಾ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ಅವರು ತಿರುಗಿ ಬರುವದಕ್ಕೆ ಮನಸ್ಸು ಮಾಡುವ ದೇಶಕ್ಕೆ ಹಿಂತಿರುಗಲಾರ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ೊನ್ಯನೆಂಬ ಈ ಮನುಷ್ಯನು ಹೀನವಾಗಿ ಒಡೆದು ಹೋದ ವಿಗ್ರಹವೋ? ಮೆಚ್ಚಿಕೆ ಇಲ್ಲದ ಪಾತ್ರೆಯೋ? ಯಾಕೆ ಅವನೂ ಅವನ ಸಂತಾನ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ಸಾಡಲ್ಪಟ್ಟು ತಮಗೆ ತಿಳಿಯದ ದೇಶಕ್ಕೆ ಹಾಕಲ್ಪಟ್ಟ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ಓ ಭೂಮಿಯೇ, ಭೂಮಿಯೇ, ಭೂಮಿಯೇ, ಕರ್ತನ ವಾಕ್ಯವ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ಕರ್ತನು ಹೀಗೆ ಹೇಳುತ್ತಾನೆ--ಈ ಮನುಷ್ಯನನ್ನು ಮಕ್ಕಳಿಲ್ಲದವನೆಂದೂ ತನ್ನ ದಿನಗಳಲ್ಲಿ ವೃದ್ಧಿಯಾಗುವ ಪುರುಷನಲ್ಲವ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 ಯಿರಿ; ಅವನ ಸಂತಾನದಲ್ಲಿ ಒಬ್ಬನಾದರೂ ದಾವೀದನ ಸಿಂಹಾಸನದಲ್ಲಿ ಕೂತುಕೊಂಡು ಯೆಹೂದದಲ್ಲಿ ಆಳುವ ಹಾಗೆ ಬಾ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 ನಿಶ್ಚಯವಾಗಿ ಈ ಕಾರ್ಯವನ್ನು ಮಾಡಿದರೆ ದಾವೀದನ ಸಿಂಹಾಸನದ ಮೇಲೆ ಕೂತುಕೊಳ್ಳು ವವರೂ ರಥಗಳಲ್ಲಿಯೂ ಕುದುರ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ಸವಾರಿಮಾಡುವ ಅರಸರ ತಮ್ಮ ಸೇವಕರ ಜನರ ಸಹಿತವಾಗಿ, ಈ ಮನೆಯ ಬಾಗಿಲುಗಳಿಂದ ಪ್ರವೇಶಿಸ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ಈ ವಾಕ್ಯಗಳನ್ನು ಕೇಳದೆಹೋದರೆ, ಈ ಮನೆ ಹಾಳಾಗುವದೆಂದು ನನ್ನ ಮೇಲೆ ಆಣೆ ಇಡುತ್ತೇನೆ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ಯೆಹೂದದ ಅರಸನ ಮನೆಗೆ ಹೀಗೆ ಹೇಳುತ್ತಾನೆ --ನೀನು ನನಗೆ ಗಿಲ್ಯಾದೂ ಲೆಬನೋನಿನ ತಲೆಯೂ ಆಗಿದ್ದೀ; ಆ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ನಿನ್ನನ್ನು ಅರಣ್ಯ ವಾಗಿಯೂ ನಿವಾಸಿಗಳಿಲ್ಲದ ಪಟ್ಟಣಗಳಾಗಿ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2026-10-21T06:37:22Z</dcterms:created>
  <dcterms:modified xsi:type="dcterms:W3CDTF">2026-10-21T06:37:22Z</dcterms:modified>
  <dc:title>ಯೆರೆಮೀಯನು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