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ஒத்தாசை வரும் பர்வதங்களுக்கு நேராக என் கண்களை ஏறெ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த்தையும் பூமியையும் உண்டாக்கின கர்த்தரிடத்திலிருந்து எனக்கு ஒத்தாசை வ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காலைத் தள்ளாடவொட்டார்; உன்னைக் காக்கிறவர் உறங்க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இஸ்ரவேலைக் காக்கிறவர் உறங்குவதுமில்லை தூங்குகிறத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ன்னைக் காக்கிறவர்; கர்த்தர் உன் வலதுபக்கத்திலே உனக்கு நிழல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ாகிலும், இரவிலே நிலவாகிலும் உன்னைச் சேதப்படுத்த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உன்னை எல்லாத் தீங்குக்கும் விலக்கிக் காப்பார்; அவர் உன் ஆத்துமாவைக் காப்பாற்ற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போக்கையும் உன் வரத்தையும் இதுமுதற்கொண்டு என்றைக்குங் கா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కొండలతట్టు నా కన్ను లెత్తుచున్నాను నాకు సహాయము ఎక్కడనుండి వచ్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వలననే నాకు సహాయము కలుగును ఆయన భూమ్యాకాశములను సృజించిన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నీ పాదము తొట్రిల్లనియ్యడు నిన్ను కాపాడువాడు కునుక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ును కాపాడువాడు కునుకడు నిద్రపో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యే నిన్ను కాపాడువాడు నీ కుడిప్రక్కను యెహోవా నీకు నీడ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గలు ఎండ దెబ్బయైనను నీకు తగులదు. రాత్రి వెన్నెల దెబ్బయైనను నీకు తగు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ఏ అపాయమును రాకుండ యెహోవా నిన్ను కాపా డును ఆయన నీ ప్రాణమును కాప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 మొదలుకొని నిరంతరము నీ రాకపోకలయందు యెహోవా నిన్ను కాప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2026-10-20T07:33:38Z</dcterms:created>
  <dcterms:modified xsi:type="dcterms:W3CDTF">2026-10-20T07:33:38Z</dcterms:modified>
  <dc:title>కీర్తనలు : 121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