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presProps" Target="presProps.xml"/>
  <Relationship Id="rId61" Type="http://schemas.openxmlformats.org/officeDocument/2006/relationships/viewProps" Target="viewProps.xml"/>
  <Relationship Id="rId6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ெசரியா பட்டணத்துக்கு வந்து, எருசலேமுக்குப் போய், சபையைச் சந்தித்து, அந்தியோகியாவுக்குப் போன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ெசரியா பட்டணத்துக்கு வந்து, எருசலேமுக்குப் போய், சபையைச் சந்தித்து, அந்தியோகியாவுக்குப் போன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ங்கே சிலகாலம் சஞ்சரித்தபின்பு, புறப்பட்டு, கிரமமாய்க் கலாத்தியா நாட்டிலேயும் பிரிகியா நாட்டிலேயும் சுற்றித்திரிந்து, சீஷரெல்லாரையும் திடப்படுத்தின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ங்கே சிலகாலம் சஞ்சரித்தபின்பு, புறப்பட்டு, கிரமமாய்க் கலாத்தியா நாட்டிலேயும் பிரிகியா நாட்டிலேயும் சுற்றித்திரிந்து, சீஷரெல்லாரையும் திடப்படுத்தின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அலெக்சந்திரியா பட்டணத்தில் பிறந்தவனும் சாதுரியவானும் வேதாகமங்களில் வல்லவனுமான அப்பொல்லோ என்னும் பேர்கொண்ட ஒரு யூதன் எபேசு பட்டணத்துக்கு வந்த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அலெக்சந்திரியா பட்டணத்தில் பிறந்தவனும் சாதுரியவானும் வேதாகமங்களில் வல்லவனுமான அப்பொல்லோ என்னும் பேர்கொண்ட ஒரு யூதன் எபேசு பட்டணத்துக்கு வந்த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் கர்த்தருடைய மார்க்கத்திலே உபதேசிக்கப்பட்டு, யோவான் கொடுத்த ஸ்நானத்தைமாத்திரம் அறிந்தவனாயிருந்து, ஆவியில் அனலுள்ளவனாய்க் கர்த்தருக்கு அடுத்தவைகளைத் திட்டமாய்ப் போதகம்பண்ணிக்கொண்டுவந்த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் கர்த்தருடைய மார்க்கத்திலே உபதேசிக்கப்பட்டு, யோவான் கொடுத்த ஸ்நானத்தைமாத்திரம் அறிந்தவனாயிருந்து, ஆவியில் அனலுள்ளவனாய்க் கர்த்தருக்கு அடுத்தவைகளைத் திட்டமாய்ப் போதகம்பண்ணிக்கொண்டுவந்த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் கர்த்தருடைய மார்க்கத்திலே உபதேசிக்கப்பட்டு, யோவான் கொடுத்த ஸ்நானத்தைமாத்திரம் அறிந்தவனாயிருந்து, ஆவியில் அனலுள்ளவனாய்க் கர்த்தருக்கு அடுத்தவைகளைத் திட்டமாய்ப் போதகம்பண்ணிக்கொண்டுவந்த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் ஜெபஆலயத்தில் தைரியமாய்ப் பேசத்தொடங்கினபோது, ஆக்கில்லாவும் பிரிஸ்கில்லாளும் அவன் பேசுகிறதைக் கேட்டு, அவனைச் சேர்த்துக்கொண்டு, தேவனுடைய மார்க்கத்தை அதிக திட்டமாய் அவனுக்கு விவரித்துக்காண்பித்த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வுல் அநேகநாள் அங்கே தரித்திருந்தபின்பு, சகோதரரிடத்தில் உத்தரவு பெற்றுக்கொண்டு, தனக்கு ஒரு பிரார்த்தனை உண்டாயிருந்தபடியினால் கெங்கிரேயா பட்டணத்தில் தலைச்சவரம் பண்ணிக்கொண்டு, சீரியாதேசத்துக்குப் போகக் கப்பல் ஏறினான். பிரிஸ்கில்லாளும் ஆக்கில்லாவும் அவனுடனே கூடப்போன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் ஜெபஆலயத்தில் தைரியமாய்ப் பேசத்தொடங்கினபோது, ஆக்கில்லாவும் பிரிஸ்கில்லாளும் அவன் பேசுகிறதைக் கேட்டு, அவனைச் சேர்த்துக்கொண்டு, தேவனுடைய மார்க்கத்தை அதிக திட்டமாய் அவனுக்கு விவரித்துக்காண்பித்த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ின்பு அவன் அகாயா நாட்டிற்குப் போகவேண்டுமென்றிருக்கையில், சீஷர்கள் அவனை ஏற்றுக்கொள்ளும்படி சகோதரர் அவர்களுக்கு எழுதின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ின்பு அவன் அகாயா நாட்டிற்குப் போகவேண்டுமென்றிருக்கையில், சீஷர்கள் அவனை ஏற்றுக்கொள்ளும்படி சகோதரர் அவர்களுக்கு எழுதின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ின்பு அவன் அகாயா நாட்டிற்குப் போகவேண்டுமென்றிருக்கையில், சீஷர்கள் அவனை ஏற்றுக்கொள்ளும்படி சகோதரர் அவர்களுக்கு எழுதின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ன் அங்கே வந்தபின்பு வெளியரங்கமாக யூதர்களுடனே பலமாய்த் தர்க்கம்பண்ணி, இயேசுவே கிறிஸ்து என்று வேதவாக்கியங்களைக்கொண்டு திருஷ்டாந்தப்படுத்தினபடியால், கிருபையினாலே விசுவாசிகளானவர்களுக்கு மிகவும் உதவியாயிருந்த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ன் அங்கே வந்தபின்பு வெளியரங்கமாக யூதர்களுடனே பலமாய்த் தர்க்கம்பண்ணி, இயேசுவே கிறிஸ்து என்று வேதவாக்கியங்களைக்கொண்டு திருஷ்டாந்தப்படுத்தினபடியால், கிருபையினாலே விசுவாசிகளானவர்களுக்கு மிகவும் உதவியாயிருந்த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தன்பின்பு பவுல் அத்தேனே பட்டணத்தை விட்டு, கொரிந்து பட்டணத்துக்கு வந்து;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ூதரெல்லாரும் ரோமாபுரியை விட்டுப்போகும்படி கிலவுதியுராயன் கட்டளையிட்டபடியினாலே, இத்தாலியாவிலிருந்து புதிதாய் வந்திருந்த பொந்துதேசத்தானாகிய ஆக்கில்லா என்னும் நாமுள்ள ஒரு யூதனையும் அவன் மனைவியாகிய பிரிஸ்கில்லாவையும் அங்கே கண்டு, அவர்களிடத்திற்குப் போன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ூதரெல்லாரும் ரோமாபுரியை விட்டுப்போகும்படி கிலவுதியுராயன் கட்டளையிட்டபடியினாலே, இத்தாலியாவிலிருந்து புதிதாய் வந்திருந்த பொந்துதேசத்தானாகிய ஆக்கில்லா என்னும் நாமுள்ள ஒரு யூதனையும் அவன் மனைவியாகிய பிரிஸ்கில்லாவையும் அங்கே கண்டு, அவர்களிடத்திற்குப் போன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ூதரெல்லாரும் ரோமாபுரியை விட்டுப்போகும்படி கிலவுதியுராயன் கட்டளையிட்டபடியினாலே, இத்தாலியாவிலிருந்து புதிதாய் வந்திருந்த பொந்துதேசத்தானாகிய ஆக்கில்லா என்னும் நாமுள்ள ஒரு யூதனையும் அவன் மனைவியாகிய பிரிஸ்கில்லாவையும் அங்கே கண்டு, அவர்களிடத்திற்குப் போன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வுல் அநேகநாள் அங்கே தரித்திருந்தபின்பு, சகோதரரிடத்தில் உத்தரவு பெற்றுக்கொண்டு, தனக்கு ஒரு பிரார்த்தனை உண்டாயிருந்தபடியினால் கெங்கிரேயா பட்டணத்தில் தலைச்சவரம் பண்ணிக்கொண்டு, சீரியாதேசத்துக்குப் போகக் கப்பல் ஏறினான். பிரிஸ்கில்லாளும் ஆக்கில்லாவும் அவனுடனே கூடப்போன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் கூடாரம்பண்ணுகிற தொழிலாளிகளாயிருந்தார்கள்; தானும் அந்தத் தொழில் செய்கிறவனானபடியினாலே அவர்களிடத்தில் தங்கி வேலைசெய்துகொண்டு வந்த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ஓய்வுநாள் தோறும் அவன் ஜெபஆலயத்திலே சம்பாஷணைபண்ணி, யூதருக்கும் கிரேக்கருக்கும் புத்திசொன்ன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ஓய்வுநாள் தோறும் அவன் ஜெபஆலயத்திலே சம்பாஷணைபண்ணி, யூதருக்கும் கிரேக்கருக்கும் புத்திசொன்ன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க்கெதோனியாவிலிருந்து சீலாவும் தீமோத்தேயும் வந்தபோது, பவுல் ஆவியில் வைராக்கியங்கொண்டு, இயேசுவே கிறிஸ்து என்று யூதருக்குத் திருஷ்டாந்தப்படுத்தின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க்கெதோனியாவிலிருந்து சீலாவும் தீமோத்தேயும் வந்தபோது, பவுல் ஆவியில் வைராக்கியங்கொண்டு, இயேசுவே கிறிஸ்து என்று யூதருக்குத் திருஷ்டாந்தப்படுத்தின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எதிர்த்து நின்று தூஷித்தபோது, அவன் தன் வஸ்திரங்களை உதறி: உங்கள் இரத்தப்பழி உங்கள் தலையின்மேல் இருக்கும்; நான் சுத்தமாயிருக்கிறேன்; இதுமுதல் புறஜாதியாரிடத்திற்குப் போகிறேனென்று அவர்களுடனே சொல்லி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எதிர்த்து நின்று தூஷித்தபோது, அவன் தன் வஸ்திரங்களை உதறி: உங்கள் இரத்தப்பழி உங்கள் தலையின்மேல் இருக்கும்; நான் சுத்தமாயிருக்கிறேன்; இதுமுதல் புறஜாதியாரிடத்திற்குப் போகிறேனென்று அவர்களுடனே சொல்லி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எதிர்த்து நின்று தூஷித்தபோது, அவன் தன் வஸ்திரங்களை உதறி: உங்கள் இரத்தப்பழி உங்கள் தலையின்மேல் இருக்கும்; நான் சுத்தமாயிருக்கிறேன்; இதுமுதல் புறஜாதியாரிடத்திற்குப் போகிறேனென்று அவர்களுடனே சொல்லி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்விடத்தைவிட்டு, தேவனை வணங்குகிறவனாகிய யுஸ்து என்னும் பேருள்ள ஒருவனுடைய வீட்டிற்கு வந்தான்; அவன் வீடு ஜெபஆலயத்திற்கு அடுத்ததாயிருந்தத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்விடத்தைவிட்டு, தேவனை வணங்குகிறவனாகிய யுஸ்து என்னும் பேருள்ள ஒருவனுடைய வீட்டிற்கு வந்தான்; அவன் வீடு ஜெபஆலயத்திற்கு அடுத்ததாயிருந்த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வுல் அநேகநாள் அங்கே தரித்திருந்தபின்பு, சகோதரரிடத்தில் உத்தரவு பெற்றுக்கொண்டு, தனக்கு ஒரு பிரார்த்தனை உண்டாயிருந்தபடியினால் கெங்கிரேயா பட்டணத்தில் தலைச்சவரம் பண்ணிக்கொண்டு, சீரியாதேசத்துக்குப் போகக் கப்பல் ஏறினான். பிரிஸ்கில்லாளும் ஆக்கில்லாவும் அவனுடனே கூடப்போன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ஜெபஆலயத்தலைவனாகிய கிறிஸ்பு என்பவன் தன் வீட்டார் அனைவரோடும் கர்த்தரிடத்தில் விசுவாசமுள்ளவனானான். கொரிந்தியரில் அநேகரும் சுவிசேஷத்தைக் கேட்டு, விசுவாசித்து, ஞானஸ்நானம் பெற்ற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ஜெபஆலயத்தலைவனாகிய கிறிஸ்பு என்பவன் தன் வீட்டார் அனைவரோடும் கர்த்தரிடத்தில் விசுவாசமுள்ளவனானான். கொரிந்தியரில் அநேகரும் சுவிசேஷத்தைக் கேட்டு, விசுவாசித்து, ஞானஸ்நானம் பெற்ற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ராத்திரியிலே கர்த்தர் பவுலுக்குத் தரிசனமாகி: நீ பயப்படாமல் பேசு, மவுனமாயிராதே;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ராத்திரியிலே கர்த்தர் பவுலுக்குத் தரிசனமாகி: நீ பயப்படாமல் பேசு, மவுனமாயிராதே;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உன்னுடனேகூட இருக்கிறேன், உனக்குத் தீங்குசெய்யும்படி ஒருவனும் உன்மேல் கைபோடுவதில்லை; அந்தப் பட்டணத்தில் எனக்கு அநேக ஜனங்கள் உண்டு என்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ஒரு வருஷமும் ஆறு மாதமும் அங்கே தங்கி, தேவவசனத்தை அவர்களுக்குள்ளே உபதேசம்பண்ணிக்கொண்டுவந்த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ல்லியோன் என்பவன் அகாயா நாட்டிற்கு அதிபதியானபோது, யூதர்கள் ஒருமனப்பட்டு, பவுலுக்கு விரோதமாய் எழும்பி, அவனை நியாயாசனத்துக்கு முன்பாகக் கொண்டுபோய்: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ல்லியோன் என்பவன் அகாயா நாட்டிற்கு அதிபதியானபோது, யூதர்கள் ஒருமனப்பட்டு, பவுலுக்கு விரோதமாய் எழும்பி, அவனை நியாயாசனத்துக்கு முன்பாகக் கொண்டுபோய்: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வன் வேதப்பிரமாணத்துக்கு விகற்பமாய் தேவனைச் சேவிக்குபடி மனுஷருக்குப் போதிக்கிறான் என்ற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வன் வேதப்பிரமாணத்துக்கு விகற்பமாய் தேவனைச் சேவிக்குபடி மனுஷருக்குப் போதிக்கிறான் என்ற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எபேசு பட்டணத்துக்கு வந்தபோது, அங்கே அவர்களை விட்டு நீங்கி, ஜெபஆலயத்தில் பிரவேசித்து, யூதருடனே சம்பாஷணைபண்ணின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வுல் பேசுவதற்கு எத்தனப்படுகையில், கல்லியோன் யூதரை நோக்கி: யூதர்களே இது ஒரு அநியாயமாய், அல்லது பொல்லாத நடக்கையாயிருக்குமேயானால் நான் உங்களுக்குப் பொறுமையாய்ச் செவிகொடுப்பது நியாயமாயிருக்கு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வுல் பேசுவதற்கு எத்தனப்படுகையில், கல்லியோன் யூதரை நோக்கி: யூதர்களே இது ஒரு அநியாயமாய், அல்லது பொல்லாத நடக்கையாயிருக்குமேயானால் நான் உங்களுக்குப் பொறுமையாய்ச் செவிகொடுப்பது நியாயமாயிருக்கும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து சொற்களுக்கும், நாமங்களுக்கும், உங்கள் வேதத்துக்கும் அடுத்த தர்க்கமானபடியினாலே, இப்படிப்பட்டவைகளைக்குறித்து விசாரணைசெய்ய எனக்கு மனதில்லை, நீங்களே பார்த்துக்கொள்ளுங்கள் என்று சொல்லி,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து சொற்களுக்கும், நாமங்களுக்கும், உங்கள் வேதத்துக்கும் அடுத்த தர்க்கமானபடியினாலே, இப்படிப்பட்டவைகளைக்குறித்து விசாரணைசெய்ய எனக்கு மனதில்லை, நீங்களே பார்த்துக்கொள்ளுங்கள் என்று சொல்லி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து சொற்களுக்கும், நாமங்களுக்கும், உங்கள் வேதத்துக்கும் அடுத்த தர்க்கமானபடியினாலே, இப்படிப்பட்டவைகளைக்குறித்து விசாரணைசெய்ய எனக்கு மனதில்லை, நீங்களே பார்த்துக்கொள்ளுங்கள் என்று சொல்லி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ை நியாயாசனத்தினின்று துரத்திவிட்ட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கிரேக்கரெல்லாரும் ஜெபஆலயத்தலைவனாகிய சொஸ்தேனயைப் பிடித்து, நியாயாசனத்துக்கு முன்பாக அடித்தார்கள். இவைகளில் ஒன்றையுங்குறித்துக் கல்லியோன் கவலைப்படவில்லை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கிரேக்கரெல்லாரும் ஜெபஆலயத்தலைவனாகிய சொஸ்தேனயைப் பிடித்து, நியாயாசனத்துக்கு முன்பாக அடித்தார்கள். இவைகளில் ஒன்றையுங்குறித்துக் கல்லியோன் கவலைப்படவில்லை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எபேசு பட்டணத்துக்கு வந்தபோது, அங்கே அவர்களை விட்டு நீங்கி, ஜெபஆலயத்தில் பிரவேசித்து, யூதருடனே சம்பாஷணைபண்ணின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ன் இன்னுஞ் சிலகாலம் தங்களுடனே இருக்கவேண்டுமென்று அவர்கள் கேட்டுக்கொண்டபோது, அவன் சம்மதியாமல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வருகிற பண்டிகையிலே எப்படியாயினும் நான் எருசலேமில் இருக்கவேண்டும், தேவனுக்குச் சித்தமானால் திரும்பி உங்களிடத்திற்கு வருவேனென்று சொல்லி, அவர்களிடத்தில் உத்தரவு பெற்றுக்கொண்டு, கப்பல் ஏறி, எபேசுவை விட்டுப் புறப்பட்டு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வருகிற பண்டிகையிலே எப்படியாயினும் நான் எருசலேமில் இருக்கவேண்டும், தேவனுக்குச் சித்தமானால் திரும்பி உங்களிடத்திற்கு வருவேனென்று சொல்லி, அவர்களிடத்தில் உத்தரவு பெற்றுக்கொண்டு, கப்பல் ஏறி, எபேசுவை விட்டுப் புறப்பட்டு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2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પાઉલ કૈસરિયાના શહેરમાં ગયો. પછી તે યરૂશાલેમમાં મંડળીને અભિનંદન આપવા ગયો. તે પછી પાઉલ અંત્યોખ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હેરમાં ગ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પાઉલ અંત્યોખમાં થોડો સમય રહ્યો. પછી તેણે અંત્યોખ છોડ્યું અને ગલાતિયા તથા ફુગિયાના દેશોમાં થઈ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યો. આ દેશોમાં પાઉલે ગામડે ગામડે મુસાફરી કરી. તેણે ઈસુના બધા શિષ્યોને વધારે મજબૂત બનાવ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એક અપોલોસ નામનો યહૂદિ એફેસસમાં આવ્યો. અપોલોસ આલેકસાંદ્રિયા શહેરમાં જનમ્યો હતો. તે એક શિક્ષિ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ણસ હતો. તે ધર્મલેખો ઘણી સારી રીતે જાણ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અપોલોસને પ્રભુ વિષે શીખવવામાં આવ્યું હતું. અપોલોસ જ્યારે લોકોને પ્રભુ વિષે કહેતો ત્યારે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ંમેશા ઉત્સાહી હતો. અપોલોસને પ્રભુ વિષે જે શીખવવામાં આવ્યું હતું તે સાચું હતું પરંતુ ફક્ત બાપ્તિસ્મ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ે અપોલોસ જાણતો તે યોહાને શીખવેલું બાપ્તિસ્મા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અપોલોસે સભાસ્થાનમાં બહુ બહાદુરીપૂર્વક બોલવાનું શરું કર્યુ. પ્રિસ્કિલાએ તથા અકુલાસે તેનો બો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પાઉલ ભાઈઓ સાથે ઘણા દિવસો સુધી રહ્યો. પછી તેણે તેમની રજા લઈને વિદાય લીધી અને સિરિયા જવા વહા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ંભળ્યો. તેઓ તેને તેઓના ઘેર લઈ ગયા અને દેવનો માર્ગ વધારે સારી રીતે તેમને સમજવામાં મદદ ક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અપોલોસ અખાયાના પ્રદેશમાં જવા ઈચ્છતો હતો. તેથી એફેસસના ભાઈઓએ તેમને મદદ કરી. તેઓએ અખાયામાં ઈસુ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િષ્યોને પત્ર લખ્યો. તેઓએ પત્રમાં આ શિષ્યોને અપોલોસને સ્વીકારવા કહ્યું. અખાયાના આ શિષ્યો દેવ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ૃપાથી ઈસુમાં વિશ્વાસ કરતા હતા. જ્યારે અપોલોસ ત્યાં ગયો, તેણે તેઓને ઘણી મદદ ક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તેણે બધા લોકોની આગળ યહૂદિઓની વિરૂદ્ધ ખૂબ મજબૂત દલીલો કરી. અપોલોસ સ્પષ્ટ રીતે સાબિત કર્યુ ક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ૂદિઓ ખોટા હતા. તેણે ધર્મશાસ્ત્રોનો ઉપયોગ કર્યો અને બતાવ્યું કે ઈસુ એ જ ખ્રિસ્ત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પાછળથી પાઉલે આથેન્સ છોડયું અને કરિંથના શહેરમાં ગ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ત્યાં કરિંથમાં પાઉલ અકુલાસ નામના યહૂદિને મળ્યો. અકુલાસ પોન્તસ દેશમાં જનમ્યો હતો. પરંતુ અકુલાસ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ી પત્ની પ્રિસ્કિલા તાજેતરમાં ઈટાલીથી કરિંથમાં આવ્યા હતા. તેઓએ ઇટાલી છોડયું કારણ કે કલોદિયસેફરમા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ાઢ્યું હતું કે બધા યહૂદિઓએ રોમ છોડવું. પાઉલ અકુલાસ અને પ્રિસ્કિલાની મુલાકાતે ગ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ંકાર્યું. પ્રિસ્કિલા અને અકુલાસ પણ તેમની સાથે હતા. કિંખ્રિયામાં પાઉલે તેનું માથું મુંડાવ્યું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પાઉલની જેમ તેઓ તંબૂ બનાવવાનું કામ કરતા હતા. પાઉલ તેઓની સાથે રહ્યો અને તેઓની સાથે કામ કર્ય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પ્રત્યેક વિશ્રામવારે પાઉલ યહૂદિઓ અને ગ્રીકો સાથે સભાસ્થાનમાં ચર્ચા કરતો હતો. પાઉલ આ લોકોને ઈસુ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િશ્વાસ રાખવા માટે સમજાવવાનો પ્રયત્ન કરત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સિલાસ અને તિમોથી મકદોનિયાથી કરિંથમાં પાઉલ પાસે આવ્યા. આ પછી પાઉલે તેનો બોધો સમય લોકોને સુવાર્ત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હેવામાં અર્પણ કર્યો. તેણે યહૂદિઓને બતાવ્યું કે ઈસુ એ જ ખ્રિસ્ત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પરંતુ યહૂદિઓએ પાઉલનો બોધ સ્વીકાર્યો નહિ. યહૂદિઓએ કેટલીક ઘણી ખરાબ વસ્તુઓ કહી. તેથી પાઉલે તે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સ્ત્રો પરની ધૂળ ખંખેરી નાખી. તેણે યહૂદિઓને કહ્યું, ‘જો તમારું તારણ ન થાય તો તે તમારો પોતાનો દો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શે. મારાથી થાય તેટલું બધું મેં કર્યુ છે. આ પછી, હું ફક્ત બિનયહૂદિ લોકો પાસે જઈશ!ІІ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પાઉલે સભાસ્થાન છોડયું અને તિતસ યુસ્તસના ઘરે ગયો. આ માણસ સાચા દેવનું ભજન કરતો. તેનું ઘર સભાસ્થાન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ાજુમાં જ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 બતાવે છે કે તેણે દેવની પાસે માનતા લીધી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ક્રિસ્પુસ તે સભાસ્થાનનો આગેવાન હતો. ક્રિસ્પુસ અને તેના ઘરમાં રહેતા બધા જ લોકોએ પ્રભુમાં વિશ્વા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્યો. બીજા ઘણા લોકોએ કરિંથમાં પાઉલનો સંદેશ સાંભળ્યો. તેઓએ પણ વિશ્વાસ કર્યો અને બાપ્તિસ્મા પામ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રાત્રિ દરમ્યાન પાઉલે દર્શન જોયું. પ્રભુએ તેને કહ્યું, ‘ગભરાઈશ નહિ! લોકો સાથે ચર્ચા કરવાનું ચાલ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ાખ, અને બંધ કરીશ નહિ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હું તારી સાથે છું. તને ઇજા કરવા કોઇ શક્તિમાન થશે નહિ. મારા લોકોમાંના ઘણા આ શહેરમાં છે.ІІ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પાઉલ ત્યાં લોકોને દેવનાં વચનોનો બોધ કરવા માટે દોઢ વરસ સુધી રહ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ગાલિયો અખાયા દેશનો અધિકારી બન્યો. તે સમયે, યહૂદિઓ પાઉલની વિરૂદ્ધમાં ભેગા થઈને આવ્યા. તેઓ પાઉલ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સન આગળ લઈ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યહૂદિઓએ ગાલિયોને કહ્યુ, Їયહૂદિઓના આપણા નિયમશાસ્ત્રની તદ્દન વિરૂદ્ધ લોકોને દેવની ભક્તિ કરવાન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ીખવે છે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પછી તેઓ એફેસસ શહેરમાં ગયા. જ્યાં પાઉલે પ્રિસ્કિલા અને અકુલાસને છોડ્યા હતા તે આ સ્થળ છે. જ્યાર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પાઉલ કંઈક કહેવા તૈયાર હતો, પરંતુ ગાલિયોએ યહૂદિઓને કહ્યું. ગાલિયોએ કહ્યું, ‘જો તમે ખરાબ ગુના ક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ંઈક ખોટા માટે ફરિયાદ કરવાના હશો તો હું તમને યહૂદિઓને ધ્યાનથી સાંભળ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પણ તમે યહૂદિઓ જે વાતો કહો છો. તેમાં શબ્દો, નામો, તમારા પોતાના યહૂદિના નિયમશાસ્ત્ર વિષેની દલીલ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ટેના ફક્ત પ્રશ્રો હોય છે. તેથી તમારે તમારી જાતે આવી બાબતોમાં નિકાલ કરવો જોઈએ. હું આ બાબતો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 થવા ઈચ્છતો નથી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ગાલિયોએ તેઓને ન્યાયાસન આગળથી કાઢી મૂક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પછી તેઓએ બધાએ (સભાસ્થાનના આગેવાન) સોસ્થનેસને પકડ્યો. તેઓએ ન્યાયાલયની આગળ સોસ્થનેસને મા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રંતુ ગાલીયોએ આની કોઇ પરવા કરી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ઉલ એફેસસમાં હતો; તે સભાસ્થાનમાં ગયો અને યહૂદિઓ સાથે વાતો ક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યહૂદિઓએ પાઉલને વધારે લાંબો સમય રહેવા માટે કહ્યું, પણ તેણે અસ્વીકાર ક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પાઉલે તેઓની વિદાય લીધી અને કહ્યું, “જો દેવની ઈચ્છા મને મોકલવાની હશે તો હું તમારી પાસે ફરીથી પાછ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ીશ.” અને તેથી પાઉલે એફેસસથી દૂર વહાણ હંકાર્ય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2026-09-07T01:03:05Z</dcterms:created>
  <dcterms:modified xsi:type="dcterms:W3CDTF">2026-09-07T01:03:05Z</dcterms:modified>
  <dc:title>પ્રેરિતોનાં કૃત્યો : 18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