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முழு இருதயத்தோடும் என்னைத் தேடினீர்களானால், என்னைத் தேடுகையில் கண்டுபிடிப்ப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கர்த்தர் என்னை நோக்கி: நீ நெகெலாமியனாகிய செமாயாவுக்கும் சொல்லியனுப்பவேண்டியது என்னவென்றால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ிருபத்தைச் செப்பனியா என்கிற ஆசாரியன் எரேமியா தீர்க்கதரிசியின் காதுகள் கேட்க வாச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રા માટે મારી જે યોજનાઓ છે તે હું જાણું છું,” એમ યહોવા કહે છે. “તે યોજનાઓ છે તમારા સારા માટ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ે તમારું ભૂંડું થાય તે માટે. તે તો તમને ઊજળું ભાવિ અને આશા આપવા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સમય દરમિયાન તમે મારી પાસે આવીને પ્રાર્થના કરશો તો હું તમારું સાંભ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મારી શોધ કરશો તો મને પામશો, કારણ, તમારી શોધ પ્રામાણિક હૃદયની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કહે છે, “હા, હું તમને જરૂર મળીશ અને તમારી ગુલામીનો અંત લાવીશ અને તમારી સમૃદ્ધિ તમને પા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, અને જે જે પ્રજાઓમાં અને દેશોમાં મેં તમને વેરવિખેર કરી નાખ્યા હશે, ત્યાંથી હું તમને પાછા એકઠ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; જ્યાંથી મેં તમને દેશવટે મોકલ્યા હતાં ત્યાંથી હું તમને પાછા લાવીશ.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પણ જે જૂઠાં પ્રબોધકો તમારી મધ્યે છે, તેઓનો તમે સ્વીકાર કરો છો અને કહો છો કે યહોવાએ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ાઉદની ગાદી પર બેસનાર રાજાને વિષે અને આ શહેરમાં વસતાં સૌ લોકો વિષે, તમારા જે દેશબંધુઓ ત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વટે નહોતા આવ્યા તેમને વિષે સૈન્યોનો દેવ યહોવાએ આ પ્રમાણે કહેલું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ૈન્યોનો દેવ યહોવા કહે છે, “એ લોકોને હું યુદ્ધ, દુકાળ અને રોગચાળાનો ભોગ બનાવીશ; હું એમને ખાઇ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ાય એવાં સડેલાં અંજીર જેવા બનાવ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, યુદ્ધ, દુકાળ અને મરકીથી તેઓનો પીછો કરીશ અને તેઓની એવી દશા કરીશ કે, સમગ્ર દુનિયાના લોક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ને ધ્રૂજી ઊઠશે. અને મેં તેમને જે જે પ્રજાઓમાં વેરવિખેર કરી નાખ્યા છે તે પ્રજાઓમાં એ લોકોની નામો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ાંસી થશે અને તેમનું નામ શાપરૂપ લે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બધું એટલા માટે બન્યું છે કે મારા પ્રબોધકો મારફતે મેં વારંવાર તેઓની સાથે વાત કરી પણ તેઓએ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ાની ના પાડી દીધી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અને તમે બધાં યહૂદિયાના બંધકો-જેને મેં યરૂશાલેમથી બાબિલ મોકલ્યાં હતાં, દેવના વચનો સાંભળો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માં બંદીવાન થયેલા તમે સર્વ યહૂદીઓ, યહોવાના વચનો સાંભળ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ૈન્યોનો દેવ યહોવા, ઇસ્રાએલનો દેવ, કહે છે: “કોલાયાનો પુત્ર આહાબ, અને માઅસેયાનો પુત્ર સિદક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ણે તમને મારા નામે ખોટી રીતે પ્રબોધ્યા હતાં તેમના માટે આમ કહે છે. જુઓ, તેઓનો જાહેરમાં શિરચ્છેદ થ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હું તેઓને નબૂખાદનેસ્સારના હાથમાં સુપ્રત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ૂદિયાથી બાબિલ દેશવટે ગયેલા બધા માણસો કોઇ શાપ આપવા માગતા હશે ત્યારે એમ કહીને આપશે કે, ‘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હાલ સિદકિયા અને આહાબ જેવા કરો, જેમને બાબિલના રાજાએ જીવતા બાળી મૂક્યા હત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ારણ કે આ માણસોએ મારા લોકો મધ્યે ભયંકર કૃત્યો કર્યા છે. તેઓએ પોતાના પડોશીઓની પત્નીઓ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ભિચાર કર્યો છે, અને મારા નામે જૂંઠાણું પ્રગટ કર્યું જે મેં તેમને કહેવા માટે હુકમ કર્યો નહોતો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ું છું કેમ કે તેઓનાં સર્વ કૃત્યો મેં જોયાં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ઇસ્રાએલના દેવ સૈન્યોનો દેવ યહોવાએ નેહેલામીના શમાયા વિષે યમિર્યાને એક સંદેશ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્યારે તમે પોતે જ યરૂશાલેમના બધાં લોકોને આ પત્ર તમારા પોતાના નામે મોકલ્યા, અને માઅસેયા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ાન્યા અને બધા યાજક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યહોવાએ તમને યાજક તરીકે યાજક યહોયાદાને સ્થાને નીમ્યા છે, અને મંદિરના અધિકારી તરીકે જે કોઇ ગાં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પોતાને પ્રબોધક તરીકે ખપાવતો હોય તેને સજા કરવાના માંચડામાં મૂકવાની ફરજ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ો પછી અનાથોથના યમિર્યા જે તમારી આગળ પોતાને પ્રબોધક તરીકે ખપાવવાનો પ્રયત્ન કરે છે, તેને ઠપકો ક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આપત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કારણ કે બાબિલમાં અહીં તેણે અમારા પર લખ્યું છે કે, “અમારો બંદીવાસ લાંબા સમય સુધી ચાલશે. એણ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 બનાવી અહીં રહેવાનું કહ્યું અને વાડીઓ રોપીને તેના ફળોનો આનંદ માણવા કહ્યુ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ાજક સફાન્યા તે પત્ર લઇને યમિર્યા પાસે આવ્યો અને તેને તે વાંચી સંભળ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્યારે યહોવાએ યમિર્યાને આ વાણી સંભળાવ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બધા લોકોને જેમનો દેશ નિકાલ કર્યો છે એમને આ સંદેશો મોકલજે: નેહેલામીના શમાયા વિષે યહોવા આ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છે: ‘શમાયાએ મારા મોકલ્યા વગર તમને વાણી સંભળાવી છે અને તમે બધાં તેના જૂઠાણાને માનવા લાગ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ાટે હું તેને તથા તેના પરિવારને શિક્ષા કરીશ, મારા લોકો માટે જે સારી બાબતો મેં રાખી મૂકી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વંશજો જોવા પામશે નહિ, કારણ કે તેણે તમને યહોવાની વિરુદ્ધ બંડ કરવાનું શીખવ્યું છે.”‘ આ હું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કોન્યા રાજા, રાજમાતા, રાજ્યના અધિકારીઓ, કુળોના આગેવાનો અને કુશળ કારીગરોને બાબિલમાં બંદીવાન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ૂખાદનેસ્સાર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બંદીવાસમાં ગયેલાઓમાંના બાકી રહેલા વડીલો, ત્યાંના યાજકો, પ્રબોધકો તથા જ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ૂખાદનેસ્સાર યરૂશાલેમમાંથી બાબિલમાં લઇ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બધાની પાસે યમિર્યા પ્રબોધકે, શાફાનનો પુત્ર એલઆસાહ તથા જેને યહૂદિયાના રાજા સિદકિયાએ બાબિલ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ા રાજા નબૂખાદનેસ્સારની પાસે મોકલ્યો હતો, તે હિલ્કિયાનો પુત્ર ગમાર્યા, તે બંનેની સાથે જે પ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ો, તેમાં આ પ્રમાણે લખેલું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રૂશાલેમમાંથી બાબિલના બંદીવાસમાં તેમણે મોકલેલા સર્વ પર સૈન્યોનો દેવ યહોવા, ઇસ્રાએલના દેવ તરફથ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દેશો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મે ઘર બાંધો અને ઠરીઠામ થઇને રહો, દ્રાક્ષાનીવાડીઓ રોપો અને તેનાં ફળો ખાઓ, કારણ કે તમે ત્યાં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ષોર્ સુધી રહેવાન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પરણો અને પ્રજા પેદા કરો. પછી તમારાં છોકરાં-છોકરીઓને પરણાવો. જેથી તેઓ પણ પ્રજા પેદા કરે.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સંખ્યા વધારવાની છે, ઘટવા દેવાન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શહેરની શાંતિ અને સમૃદ્ધિ માટે કાર્ય કરો. જ્યાં મેં તમારો દેશનિકાલ કર્યો છે. તેન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ો. કારણ કે જ્યારે તે સમૃદ્ધ થશે ત્યારે તમે પણ આબાદ થ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ઇસ્રાએલનો દેવ, સૈન્યોનો દેવ યહોવા, તમને કહું છું કે, “તમારામાંના પ્રબોધકોથી કે જોશીઓ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તરાશો નહિ, તેઓનાં સ્વપ્નો પર ધ્યાન આપ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એ લોકો મારે નામે જૂઠું ભવિષ્ય ભાખે છે. મેં તેમને મોકલ્યા નથી,”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ત્ય તો આ છે: “તમે 70 વર્ષ બાબિલમાં રહેશો, પરંતુ ત્યાર પછી હું યહોવા આવીશ અને મેં આપેલ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સર્વ સારી બાબતો હું તમારે માટે કરીશ અને તમને ફરીથી યરૂશાલેમમાં પાછા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2026-10-20T05:23:28Z</dcterms:created>
  <dcterms:modified xsi:type="dcterms:W3CDTF">2026-10-20T05:23:28Z</dcterms:modified>
  <dc:title>યિર્મેયા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