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: நான் எந்த நாளிலாகிலும் ஒருநாள் சவுலின் கையினால் மடிந்துபோவேன்; இனிச் சவுல் இஸ்ரவேலின் எல்லைகளில் எங்கேயாவது என்னைக் கண்டுபிடிக்கலாம் என்கிற நம்பிக்கை அற்றுப்போகும்படிக்கும், நான் அவன் கைக்கு நீங்கலாயிருக்கும்படிக்கும், நான் பெலிஸ்தரின் தேசத்திற்குப் போய், தப்பித்துக்கொள்வதப்பார்க்கிலும் நலமான காரியம் வேறில்லை என்று தன் இருதயத்தில் யோ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தாவீது தன்னோடிருந்த அறுநூறுபேரோடுங்கூட எழுந்திருந்து, மாயோகின் குமாரனாகிய ஆகிஸ் என்னும் காத்தின் ராஜாவினிடத்தில் போய்ச் சே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ங்கே தாவீதும், அவன் மனுஷரும், அவரவர் வீட்டாரும், தாவீதோடேகூட அவன் இரண்டு மனைவிகளாகிய யெஸ்ரயேல் ஊராளாகிய அகினோவாமும், நாபாலின் மனைவியாயிருந்த கர்மேல் ஊராளாகிய அபிகாயிலும், காத்பட்டணத்தில் ஆகீசிடத்தில் தங்கி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வீது காத்பட்டணத்திற்கு ஓடிப்போனான் என்று சவுலுக்கு அறிவிக்கப்பட்டபோது, அவன் அப்புறம் அவனைத் தே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கீசை நோக்கி: உம்முடைய கண்களில் எனக்குத் தயைகிடைக்குமானால், நான் வாசம்பண்ணும்படி நாட்டிலுள்ள ஊர்களிலே ஒன்றில் எனக்கு இடந்தாரும்; உம்முடைய அடியான் உம்மோடேகூட ராஜதானி பட்டணத்திலே வாசமாயிருப்பான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கீஸ்: அன்றைய தினம் சிக்லாகை அவனுக்குக் கொடுத்தான்; அதினிமித்தம் சிக்லாக் இந்நாள் வரைக்கும் யூதாவின் ராஜாக்களைச் சேர்ந்த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ு பெலிஸ்தரின் நாட்டிலே ஒரு வருஷமும் நாலு மாதமும் குடி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ங்கேயிருந்து தாவீதும் அவன் மனுஷரும் கெசூரியர்மேலும் கெஸ்ரியர் மேலும் அமலேக்கியர்மேலும் படையெடுத்துப்போனார்கள்; சூருக்குப் போகிற எல்லைதுவக்கி எகிப்துதேசமட்டும் இருக்கிற நாட்டிலே பூர்வகாலம் துவக்கிக் குடியிருந்தவர்கள் இவ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அந்த நாட்டைக் கொள்ளையடிக்கிறபோது, புருஷர்களையும் ஸ்திரீகளையும் உயிரோடே வைக்காமல், ஆடு மாடுகளையும் கழுதைகளையும் ஒட்டகங்களையும் வஸ்திரங்களையும் எடுத்துக்கொண்டு, ஆகீசிடத்துக்குத் திரும்பிவர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று எத்திசையில் போய்க் கொள்ளையடித்தீர்கள் என்று ஆகீஸ் கேட்கும்போது, தாவீது: யூதாவுடைய தென் திசையிலும் யெராமியேலருடைய தென் திசையிலும் கேனியருடைய தென் திசையிலும் என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ன இன்னபடி தாவீது செய்தான் என்று தங்களுக்கு விரோதமான செய்தியை அறிவிக்கத்தக்க ஒருவரையும் தாவீது காத்பட்டணத்திற்குக் கொண்டு வராதபடிக்கு, ஒரு புருஷனையாகிலும் ஸ்திரீயையாகிலும் உயிரோடே வைக்காதிருப்பான்; அவன் பெலிஸ்தரின் நாட்டுப் புறத்திலே குடியிருக்கிற நாளெல்லாம் இவ்வண்ணம் செய்துகொண்டு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ீஸ் தாவீதை நம்பி: அவன் இஸ்ரவேலராகிய தன்னுடைய ஜனங்கள் தன்னை வெறுக்கும்படி செய்கிறான்; என்றைக்கும் அவன் என் ஊழியக்காரனாயிருப்பான் என்ப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ાઉદે પોતાના મનમાં વિચાર કર્યો, “કોઈ દિવસ શાઉલ મને માંરી નાખશે, એટલે હું પલિસ્તીઓના પ્રદેશ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સી જાઉં એ જ ઉત્તમ છે. તો શાઉલ માંરી આશા છોડી દેશે; અને આખા ઇસ્રાએલમાં માંરી શોધ કરવાનું માં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ળશે અને હું સુરક્ષિત રહી શક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થી દાઉદ અને તેના 600 માંણસો ઊપડયા અને ગાથના રાજા માંઓખના પુત્ર આખીશ પાસે ચાલ્ય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ાઉદ અને તેના માંણસો પોતપોતાનાં કુટુંબોની સાથે આખીશની પાસે ગાથમાં સ્થાયી થયા. દાઉદની સાથે તેની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ઓ હતી: યિઝએલી અહીનોઆમ તથા નાબાલની વિધવા કામેર્લની અબીગાઈ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યારે શાઉલને ખબર પડી કે દાઉદ ગાથમાં નાસી ગયો છે, ત્યારે તેણે તેને શોધવાનું છોડ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ાઉદે આખીશને કહ્યું, “તમે જો માંરાથી પ્રસન્ન હોવ તો, મને ગ્રામ પ્રદેશના એકાદ નગરમાં એક જગ્યા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ો માંત્ર એક સેવક છું તેથી માંરે આપ નામદાર સાથે પાટનગરમાં શા માંટે રહેવું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થી તે દિવસે આખીશે તેને સિકલાગ આપ્યું; તેથી સિકલાગ આજ સુધી યહૂદાના રાજાની મિલક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ોળ મહિના સુધી દાઉદ પલિસ્તીઓના હાથમાં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ાઉદ અને તેના માંણસો ગશૂરીઓ, ગિઝીર્ઓ, અને અમાંલેકીઓના પ્રદેશમાં ધાડ પાડવા નીકળી પડતા. એ લોકો જ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ાંનાથી શૂર અને મિસર સુધીના પ્રદેશમાં વસ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ાઉદ કોઈ દેશ પર હુમલો કરતો ત્યારે ત્યાં સ્ત્રી કે પુરુષ કોઈને જીવતા જવા દેતો નહિ; ઘેટાં, બળદ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ધેડાં, ઊંટ અને વસ્ત્રો સુદ્ધાં હરી લેતો અને પાછો આખીશ પાસે આવ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ખીશ પૂછતો કે, “આજે તમે કયાં હુમલો કરવા જાવ છો?” અને દાઉદ કહેતો, “યહૂદાના દક્ષિણ પ્રદેશમાં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“યરાહમએલીઓના દક્ષિણમાંના પ્રદેશમાં.” અથવા “કેનીઓના દક્ષિણમાંના પ્રદેશમ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ાઉદ કદી કોઈ સ્ત્રીને કે પુરુષને જીવતાં ગાથ લાવતો નહિ, રખેને તેઓ દાઉદ અને તેનાં માંણસોન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કે, “દાઉદે આમ કર્યુ છે.”દાઉદ પલિસ્તીઓના પ્રદેશમાં રહ્યો; તે બધો સમય આ પ્રમાંણે જ ક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ખીશને દાઉદ ઉપર વિશ્વાસ હતો, કારણ, તે એમ ધારતો કે, “તે એના લોકો ઇસ્રાએલમાં એવો અકારો થઈ પડય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તે હંમેશા માંરો દાસ થઈને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2026-10-20T02:31:32Z</dcterms:created>
  <dcterms:modified xsi:type="dcterms:W3CDTF">2026-10-20T02:31:32Z</dcterms:modified>
  <dc:title>૧ શમૂએલ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