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வனுடைய மீறுதல் மன்னிக்கப்பட்டதோ, எவனுடைய பாவம் மூடப்பட்டதோ அவன் பாக்கியவ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வனுடைய அக்கிரமத்தைக் கர்த்தர் எண்ணாதிருக்கிறாரோ, எவனுடைய ஆவியில் கபடமில்லாதிருக்கிறதோ, அவன் பாக்கியவ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அடக்கிவைத்தமட்டும், நித்தம் என் கதறுதலினாலே என் எலும்புகள் உலர்ந்துபோ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வும் பகலும் என்மேல் உம்முடைய கை பாரமாயிருந்ததினால் என் சரீரம் உஷ்ணகால வறட்சிபோல வறண்டுபோயிற்று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என் அக்கிரமத்தை மறைக்காமல், என் பாவத்தை உமக்கு அறிவித்தேன்; என் மீறுதல்களைக் கர்த்தருக்கு அறிக்கையிடுவேன் என்றேன்; தேவரீர் என் பாவத்தின் தோஷத்தை மன்னித்தீர்.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என் அக்கிரமத்தை மறைக்காமல், என் பாவத்தை உமக்கு அறிவித்தேன்; என் மீறுதல்களைக் கர்த்தருக்கு அறிக்கையிடுவேன் என்றேன்; தேவரீர் என் பாவத்தின் தோஷத்தை மன்னித்தீர்.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ச் சகாயங்கிடைக்குங் காலத்தில் பக்தியுள்ளவனெவனும் உம்மை நோக்கி விண்ணப்பஞ்செய்வான்; அப்பொழுது மிகுந்த ஜலப்பிரவாகம் வந்தாலும் அது அவனை அணுகா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ச் சகாயங்கிடைக்குங் காலத்தில் பக்தியுள்ளவனெவனும் உம்மை நோக்கி விண்ணப்பஞ்செய்வான்; அப்பொழுது மிகுந்த ஜலப்பிரவாகம் வந்தாலும் அது அவனை அணுக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எனக்கு மறைவிடமாயிருக்கிறீர்; என்னை நீர் இக்கட்டுக்கு விலக்கிக்காத்து, இரட்சணியப் பாடல்கள் என்னைச் சூழ்ந்துகொள்ளும்படி செய்வீர். (சேலா.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எனக்கு மறைவிடமாயிருக்கிறீர்; என்னை நீர் இக்கட்டுக்கு விலக்கிக்காத்து, இரட்சணியப் பாடல்கள் என்னைச் சூழ்ந்துகொள்ளும்படி செய்வீர். (சேலா.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க்குப் போதித்து, நீ நடக்கவேண்டிய வழியை உனக்குக் காட்டுவேன்; உன்மேல் என் கண்ணை வைத்து, உனக்கு ஆலோசனை சொல்ல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உனக்குப் போதித்து, நீ நடக்கவேண்டிய வழியை உனக்குக் காட்டுவேன்; உன்மேல் என் கண்ணை வைத்து, உனக்கு ஆலோசனை சொல்ல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ினாலும் கடிவாளத்தினாலும் வாய் கட்டப்பட்டாலொழிய, உன் கிட்டச் சேராத புத்தியில்லாக் குதிரையைப்போலவும் கோவேறு கழுதையைப்போலவும் இருக்கவேண்டா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ினாலும் கடிவாளத்தினாலும் வாய் கட்டப்பட்டாலொழிய, உன் கிட்டச் சேராத புத்தியில்லாக் குதிரையைப்போலவும் கோவேறு கழுதையைப்போலவும் இருக்கவேண்டா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ுக்கு அநேக வேதனைகளுண்டு; கர்த்தரை நம்பியிருக்கிறவனையோ கிருபை சூழ்ந்துகொள்ள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திமான்களே, கர்த்தருக்குள் மகிழ்ந்து களிகூருங்கள்; செம்மையான இருதயமுள்ளவர்களே, நீங்கள் எல்லாரும் ஆனந்த முழக்கமிட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ಾವನ ದ್ರೋಹವು ಕ್ಷಮಿಸಲ್ಪಟ್ಟದೆಯೋ, ಯಾವನ ಪಾಪವು ಮುಚ್ಚಲ್ಪಟ್ಟಿದೆಯೋ, ಅವನೇ ಧನ್ಯ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ು ಯಾವನಿಗೆ ಅಪರಾಧ ವನ್ನು ಎಣಿಸುವದಿಲ್ಲವೋ, ಯಾವನ ಹೃದಯದಲ್ಲಿ ವಂಚನೆ ಇರುವದಿಲ್ಲವೋ, ಆ ಮನುಷ್ಯ ಧನ್ಯ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ನು ಮೌನವಾಗಿದ್ದಾಗ ದಿನವೆಲ್ಲಾ ನರಳುವದ ರಿಂದ ನನ್ನ ಎಲುಬುಗಳು ಸವೆದು ಹೋ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ರಾತ್ರಿ ಹಗಲು ನಿನ್ನ ಕೈ ನನ್ನ ಮೇಲೆ ಭಾರವಾಗಿತ್ತು; ಬೇಸಿಗೆಯ ಬರಗಾಲಕ್ಕೆ ನನ್ನ ಸಾರವು ತಿರುಗಿಕೊಂಡಿತು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ನ್ನ ಪಾಪವನ್ನು ನಿನಗೆ ತಿಳಿಸಿದೆನು. ನನ್ನ ಅಪರಾಧವನ್ನು ಮುಚ್ಚಲಿಲ್ಲ. ನನ್ನ ದ್ರೋಹಗಳನ್ನು ಕುರಿತು ಕರ್ತ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ಿಕೆಮಾಡುವೆನೆಂದು ಹೇಳಿದೆನು; ಆಗ ನೀನು ನನ್ನ ಪಾಪದ ಅಕ್ರಮವನ್ನು ಪರಿಹರಿ ಸಿದಿ--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ದಕ್ಕೋಸ್ಕರ ಭಕ್ತರೆಲ್ಲರು ನಿನ್ನನ್ನು ಕಂಡುಕೊಳ್ಳುವ ಕಾಲದಲ್ಲಿ ನಿನಗೆ ಪ್ರಾರ್ಥನೆ ಮಾಡುವರು; ನಿಶ್ಚಯವಾಗಿ ಬಹ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ರಿನ ಪ್ರವಾಹ ಗಳು ಅವನ ಸವಿಾಪಕ್ಕೆ ಬ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ೀನು ನನ್ನ ಮರೆಯು; ಇಕ್ಕಟ್ಟಿನಿಂದ ನನ್ನನ್ನು ಕಾಯುತ್ತೀ; ಬಿಡುಗಡೆಯ ಹಾಡುಗಳಿಂದ ನನ್ನನ್ನು ಆವರಿಸಿ ಕೊಳ್ಳುತ್ತ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ನು -- ನಿನಗೆ ಬುದ್ದಿ ಹೇಳುವೆನು; ನೀನು ಹೋಗತಕ್ಕ ಮಾರ್ಗವನ್ನು ನಿನಗೆ ಬೋಧಿಸುವೆನು; ನನ್ನ ಕಣ್ಣಿನಿಂದ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ದರಿಂದ ವಿವೇಕವಿಲ್ಲದ ಕುದುರೆಯ ಹಾಗೆಯೂ ಹೇಸರ ಕತ್ತೆಯ ಹಾಗೆಯೂ ಇರಬೇಡಿರಿ; ಅವು ನಿನ್ನ ಸವಿಾಪಕ್ಕೆ ಬಾರದಹಾಗ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ು ಬಾರಿನಿಂದಲೂ ಕಡಿವಾಣ ದಿಂದಲೂ ಬಿಗಿಸಲ್ಪಡತಕ್ಕ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ದುಷ್ಟರಿಗೆ ವ್ಯಥೆಗಳು ಬಹಳ; ಆದರೆ ಕರ್ತನಲ್ಲಿ ಭರವಸವಿಡುವವನನ್ನು ಕರುಣೆಯು ಸುತ್ತಿಕೊಳ್ಳು 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ೀತಿವಂತರೇ, ಕರ್ತನಲ್ಲಿ ಸಂತೋಷಿಸಿರಿ, ಉಲ್ಲಾಸಪಡಿರಿ; ಯಥಾರ್ಥ ಹೃದಯಉಳ್ಳವರೇ, ಉತ್ಸಾಹ ಧ್ವನಿ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2026-10-20T09:15:18Z</dcterms:created>
  <dcterms:modified xsi:type="dcterms:W3CDTF">2026-10-20T09:15:18Z</dcterms:modified>
  <dc:title>ಕೀರ್ತನೆಗಳು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