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் எரேமியாவுக்கு உண்டா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வாசலிலே நின்று, அங்கே கூறிச் சொல்லவேண்டிய வசனம் என்னவென்றால், கர்த்தரைப் பணிந்துகொள்ள இந்த வாசல்களுக்குள்ளே பிரவேசிக்கிற யூத ஜனங்களாகிய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வாசலிலே நின்று, அங்கே கூறிச் சொல்லவேண்டிய வசனம் என்னவென்றால், கர்த்தரைப் பணிந்துகொள்ள இந்த வாசல்களுக்குள்ளே பிரவேசிக்கிற யூத ஜனங்களாகிய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சேனைகளின் கர்த்தர் சொல்லுகிறார்: உங்கள் வழிகளையும் உங்கள் கிரியைகளையும் சீர்ப்படுத்துங்கள், அப்பொழுது உங்களை இந்த ஸ்தலத்திலே குடியிருக்க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சேனைகளின் கர்த்தர் சொல்லுகிறார்: உங்கள் வழிகளையும் உங்கள் கிரியைகளையும் சீர்ப்படுத்துங்கள், அப்பொழுது உங்களை இந்த ஸ்தலத்திலே குடியிருக்க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ஆலயம், கர்த்தரின் ஆலயம், கர்த்தரின் ஆலயம் இதுவே என்று சொல்லி, பொய்வார்த்தைகளை நம்பிக்கொள்ளாதி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வழிகளையும் உங்கள் கிரியைகளையும் நன்றாய்ச் சீர்ப்படுத்தி, நீங்கள் மனுஷனுக்கும் மனுஷனுக்குமுள்ள வழக்கை நியாயமாய்த் தீர்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வழிகளையும் உங்கள் கிரியைகளையும் நன்றாய்ச் சீர்ப்படுத்தி, நீங்கள் மனுஷனுக்கும் மனுஷனுக்குமுள்ள வழக்கை நியாயமாய்த் தீர்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தேசியையும் திக்கற்றவனையும் விதவையையும் ஒடுக்காமலும், குற்றமில்லாத இரத்தத்தை இந்த ஸ்தலத்திலே சிந்தாமலும்; உங்களுக்குக் கேடுண்டாக அந்நிய தேவர்களைப் பின்பற்றாமலுமிருப்பீர்களேயாகி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தேசியையும் திக்கற்றவனையும் விதவையையும் ஒடுக்காமலும், குற்றமில்லாத இரத்தத்தை இந்த ஸ்தலத்திலே சிந்தாமலும்; உங்களுக்குக் கேடுண்டாக அந்நிய தேவர்களைப் பின்பற்றாமலுமிருப்பீர்களேயாகி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உங்கள் பிதாக்களுக்குக் கொடுத்த தேசமாகிய இந்த ஸ்தலத்திலே உங்களைச் சதாகாலமும் குடியிருக்கப்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உங்கள் பிதாக்களுக்குக் கொடுத்த தேசமாகிய இந்த ஸ்தலத்திலே உங்களைச் சதாகாலமும் குடியிருக்க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ஒன்றுக்கும் உதவாத பொய்வார்த்தைகளை நீங்கள் நம்புகிற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ிருடி, கொலைசெய்து, விபசாரம்பண்ணி, பொய்யாணையிட்டு, பாகாலுக்குத் தூபங்காட்டி, நீங்கள் அறியாத அந்நிய தேவர்களைப் பின்பற்ற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ிருடி, கொலைசெய்து, விபசாரம்பண்ணி, பொய்யாணையிட்டு, பாகாலுக்குத் தூபங்காட்டி, நீங்கள் அறியாத அந்நிய தேவர்களைப் பின்பற்ற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்பாடு வந்து, என் நாமம் தரிக்கப்பட்ட இந்த ஆலயத்திலே எனக்கு முன்பாக நின்று: இந்த அருவருப்புகளையெல்லாம் செய்வதற்காக விடுதலை பெற்றிருக்கிறோமென்று சொல்வீர்கள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்பாடு வந்து, என் நாமம் தரிக்கப்பட்ட இந்த ஆலயத்திலே எனக்கு முன்பாக நின்று: இந்த அருவருப்புகளையெல்லாம் செய்வதற்காக விடுதலை பெற்றிருக்கிறோமென்று சொல்வீர்கள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மம் தரிக்கப்பட்ட இந்த ஆலயம் உங்கள் பார்வைக்குக் கள்ளர்குகையாயிற்றோ? இதோ, நானும் இதைக் கண்டேன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மம் தரிக்கப்பட்ட இந்த ஆலயம் உங்கள் பார்வைக்குக் கள்ளர்குகையாயிற்றோ? இதோ, நானும் இதைக் கண்ட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முந்தி என் நாமம் விளங்கப்பண்ணின சீலோவிலுள்ள என் ஸ்தலத்துக்கு நீங்கள் போய், இஸ்ரவேல் ஜனத்தினுடைய பொல்லாப்பினிமித்தம் நான் அதற்குச் செய்ததைப் பா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முந்தி என் நாமம் விளங்கப்பண்ணின சீலோவிலுள்ள என் ஸ்தலத்துக்கு நீங்கள் போய், இஸ்ரவேல் ஜனத்தினுடைய பொல்லாப்பினிமித்தம் நான் அதற்குச் செய்ததைப் பா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ந்தக் கிரியைகளையெல்லாம் செய்தீர்கள், நான் உங்களுக்கு ஏற்கனவே சொல்லிவந்திருந்தும், நீங்கள் கேளாமலும், நான் உங்களைக் கூப்பிட்டும், நீங்கள் உத்தரவுகொடாமலும் போனபடியி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ந்தக் கிரியைகளையெல்லாம் செய்தீர்கள், நான் உங்களுக்கு ஏற்கனவே சொல்லிவந்திருந்தும், நீங்கள் கேளாமலும், நான் உங்களைக் கூப்பிட்டும், நீங்கள் உத்தரவுகொடாமலும் போனபடியின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ம் தரிக்கப்பட்டதும், நீங்கள் நம்பிக்கை கொண்டிருக்கிறதுமான இந்த ஆலயத்துக்கும் உங்களுக்கும் உங்கள் பிதாக்களுக்கும் நான் கொடுத்த ஸ்தலத்துக்கும், நான் சீலோவுக்குச் செய்ததுபோலச் செய்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ம் தரிக்கப்பட்டதும், நீங்கள் நம்பிக்கை கொண்டிருக்கிறதுமான இந்த ஆலயத்துக்கும் உங்களுக்கும் உங்கள் பிதாக்களுக்கும் நான் கொடுத்த ஸ்தலத்துக்கும், நான் சீலோவுக்குச் செய்ததுபோலச் செய்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ங்களுடைய எல்லாச் சகோதரருமாகிய எப்பிராயீம் சந்ததி அனைத்தையும் தள்ளிப்போட்டதுபோல, உங்களையும் என் முகத்தைவிட்டுத் தள்ளிப்போடுவேன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ங்களுடைய எல்லாச் சகோதரருமாகிய எப்பிராயீம் சந்ததி அனைத்தையும் தள்ளிப்போட்டதுபோல, உங்களையும் என் முகத்தைவிட்டுத் தள்ளிப்போடுவேன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இந்த ஜனத்துக்காக விண்ணப்பம் செய்யவேண்டாம்; அவர்களுக்காக மன்றாடவும் கெஞ்சவும் வேண்டாம், என்னிடத்தில் அவர்களுக்காகப் பரிந்துபேசவும் வேண்டாம், நான் உனக்குச் செவிகொடுப்ப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இந்த ஜனத்துக்காக விண்ணப்பம் செய்யவேண்டாம்; அவர்களுக்காக மன்றாடவும் கெஞ்சவும் வேண்டாம், என்னிடத்தில் அவர்களுக்காகப் பரிந்துபேசவும் வேண்டாம், நான் உனக்குச் செவிகொடுப்ப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பட்டணங்களிலும் எருசலேமின் வீதிகளிலும் அவர்கள் செய்கிறதை நீ காணவில்லையா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பட்டணங்களிலும் எருசலேமின் வீதிகளிலும் அவர்கள் செய்கிறதை நீ காணவில்லையா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க்கா மனமடிவுண்டாக்குகிறார்கள்? தங்கள் முகங்கள் வெட்கத்துக்குட்படும்படி அவர்கள் தங்களுக்கே அல்லவோ மனமடிவுண்டாக்குகிறார்கள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க்கா மனமடிவுண்டாக்குகிறார்கள்? தங்கள் முகங்கள் வெட்கத்துக்குட்படும்படி அவர்கள் தங்களுக்கே அல்லவோ மனமடிவுண்டாக்குகிறார்கள்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இதோ, என் கோபமும் என் உக்கிரமும் இந்த ஸ்தலத்தின்மேலும், மனுஷர்மேலும், மிருகங்கள்மேலும், வெளியின் மரங்கள்மேலும், பூமியின் கனிகள்மேலும் ஊற்றப்படும்; அது அவியாமல் எ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இதோ, என் கோபமும் என் உக்கிரமும் இந்த ஸ்தலத்தின்மேலும், மனுஷர்மேலும், மிருகங்கள்மேலும், வெளியின் மரங்கள்மேலும், பூமியின் கனிகள்மேலும் ஊற்றப்படும்; அது அவியாமல் எ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தேவனாகிய சேனைகளின் கர்த்தர் சொல்லுகிறதென்னவென்றால் உங்கள் தகனபலிகளை மற்றப் பலிகளோடுங்கூட்டி, இறைச்சியைச் சாப்பிட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தேவனாகிய சேனைகளின் கர்த்தர் சொல்லுகிறதென்னவென்றால் உங்கள் தகனபலிகளை மற்றப் பலிகளோடுங்கூட்டி, இறைச்சியைச் சாப்பிட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உங்கள் பிதாக்களை எகிப்துதேசத்திலிருந்து அழைத்துவந்த நாளிலே, தகனபலியைக்குறித்தும், மற்றப் பலிகளைக்குறித்தும் நான் அவர்களோடே பேசினதையும் கட்டளையிட்டதையும்பார்க்கில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உங்கள் பிதாக்களை எகிப்துதேசத்திலிருந்து அழைத்துவந்த நாளிலே, தகனபலியைக்குறித்தும், மற்றப் பலிகளைக்குறித்தும் நான் அவர்களோடே பேசினதையும் கட்டளையிட்டதையும்பார்க்கில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வாக்குக்குச் செவிகொடுங்கள், அப்பொழுது நான் உங்கள் தேவனாயிருப்பேன், நீங்கள் என் ஜனமாயிருப்பீர்கள்; நான் உங்களுக்குக் கற்பிக்கும் எல்லா வழியிலும், நீங்கள் உங்களுக்கு நன்மை உண்டாகும்படிக்கு நடவுங்கள் என்கிற விசேஷத்தையே அவர்களுக்குச் சொல்லிக் கட்டளையிட்ட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வாக்குக்குச் செவிகொடுங்கள், அப்பொழுது நான் உங்கள் தேவனாயிருப்பேன், நீங்கள் என் ஜனமாயிருப்பீர்கள்; நான் உங்களுக்குக் கற்பிக்கும் எல்லா வழியிலும், நீங்கள் உங்களுக்கு நன்மை உண்டாகும்படிக்கு நடவுங்கள் என்கிற விசேஷத்தையே அவர்களுக்குச் சொல்லிக் கட்டளையிட்ட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வாக்குக்குச் செவிகொடுங்கள், அப்பொழுது நான் உங்கள் தேவனாயிருப்பேன், நீங்கள் என் ஜனமாயிருப்பீர்கள்; நான் உங்களுக்குக் கற்பிக்கும் எல்லா வழியிலும், நீங்கள் உங்களுக்கு நன்மை உண்டாகும்படிக்கு நடவுங்கள் என்கிற விசேஷத்தையே அவர்களுக்குச் சொல்லிக் கட்டளையிட்ட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ோ அதைக் கேளாமலும், தங்கள் செவியைச் சாயாமலும்போய், தங்கள் பொல்லாத இருதயத்தின் யோசனைகளின்படியும் கடினத்தின்படியும் நடந்து, முன்னிட்டல்ல பின்னிட்டே 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ோ அதைக் கேளாமலும், தங்கள் செவியைச் சாயாமலும்போய், தங்கள் பொல்லாத இருதயத்தின் யோசனைகளின்படியும் கடினத்தின்படியும் நடந்து, முன்னிட்டல்ல பின்னிட்டே போ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பிதாக்கள் எகிப்துதேசத்திலிருந்து புறப்பட்ட நாள்முதல் இந்நாள்மட்டும் நான் தீர்க்கதரிசிகளாகிய என் ஊழியக்காரரையெல்லாம் தினந்தினம் உங்களண்டைக்கு ஏற்கனவே அனுப்பிக்கொண்டிருந்த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பிதாக்கள் எகிப்துதேசத்திலிருந்து புறப்பட்ட நாள்முதல் இந்நாள்மட்டும் நான் தீர்க்கதரிசிகளாகிய என் ஊழியக்காரரையெல்லாம் தினந்தினம் உங்களண்டைக்கு ஏற்கனவே அனுப்பிக்கொண்டிருந்த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ர்கள் என் சொல்லைக் கேளாமலும், தங்கள் செவியைச் சாயாமலும் போய், தங்கள் கழுத்தைக் கடினப்படுத்தி, தங்கள் பிதாக்களைப்பார்க்கிலும் அதிக பொல்லாப்பு செய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ர்கள் என் சொல்லைக் கேளாமலும், தங்கள் செவியைச் சாயாமலும் போய், தங்கள் கழுத்தைக் கடினப்படுத்தி, தங்கள் பிதாக்களைப்பார்க்கிலும் அதிக பொல்லாப்பு செய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இந்த வார்த்தைகளையெல்லாம் அவர்களுக்குச் சொன்னாலும், அவர்கள் உனக்குச் செவிகொடுக்கமாட்டார்கள்; நீ அவர்களை நோக்கிக் கூப்பிட்டாலும், அவர்கள் உனக்கு மறுஉத்தரவு கொடுக்கமா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இந்த வார்த்தைகளையெல்லாம் அவர்களுக்குச் சொன்னாலும், அவர்கள் உனக்குச் செவிகொடுக்கமாட்டார்கள்; நீ அவர்களை நோக்கிக் கூப்பிட்டாலும், அவர்கள் உனக்கு மறுஉத்தரவு கொடுக்கமா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தங்கள் தேவனாகிய கர்த்தருடைய சத்தத்தைக் கேளாமலும், புத்தியை ஏற்றுக்கொள்ளமலும் இருக்கிற, ஜாதி இதுதான் என்றும், சத்தியம் அழிந்து, அது அவர்கள் வாயிலிருந்து அற்றுப்போனதென்றும் அவர்களுக்குச் சொல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தங்கள் தேவனாகிய கர்த்தருடைய சத்தத்தைக் கேளாமலும், புத்தியை ஏற்றுக்கொள்ளமலும் இருக்கிற, ஜாதி இதுதான் என்றும், சத்தியம் அழிந்து, அது அவர்கள் வாயிலிருந்து அற்றுப்போனதென்றும் அவர்களுக்குச் சொல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உன் தலைமயிரைச் சிரைத்து, எறிந்துவிட்டு, உயர்தலங்களிலே புலம்பிக்கொண்டிரு; கர்த்தர் தமது சினத்துக்கு ஏதுவான சந்ததியை வெறுத்து நெகிழவிட்ட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உன் தலைமயிரைச் சிரைத்து, எறிந்துவிட்டு, உயர்தலங்களிலே புலம்பிக்கொண்டிரு; கர்த்தர் தமது சினத்துக்கு ஏதுவான சந்ததியை வெறுத்து நெகிழவிட்ட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புத்திரர் என் பார்வைக்குப் பொல்லாப்பானதைச் செய்தார்கள் என்று கர்த்தர் சொல்லுகிறார்; என் நாமம் தரித்திருக்கிற ஆலயத்தைத் தீட்டுப்படுத்தித் தங்கள் அருவருப்புகளை அதிலே வை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புத்திரர் என் பார்வைக்குப் பொல்லாப்பானதைச் செய்தார்கள் என்று கர்த்தர் சொல்லுகிறார்; என் நாமம் தரித்திருக்கிற ஆலயத்தைத் தீட்டுப்படுத்தித் தங்கள் அருவருப்புகளை அதிலே வைத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ுமாரரையும் தங்கள் குமாரத்திகளையும் அக்கினியிலே தகனிக்கிறதற்காக, அவர்கள் இன்னோம் குமாரனின் பள்ளத்தாக்கிலுள்ள தோப்பேத்தின் மேடைகளைக் கட்டினார்கள்; அதை நான் கட்டளையிடவுமில்லை, அது என் மனதில் தோன்றவும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ுமாரரையும் தங்கள் குமாரத்திகளையும் அக்கினியிலே தகனிக்கிறதற்காக, அவர்கள் இன்னோம் குமாரனின் பள்ளத்தாக்கிலுள்ள தோப்பேத்தின் மேடைகளைக் கட்டினார்கள்; அதை நான் கட்டளையிடவுமில்லை, அது என் மனதில் தோன்றவும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ஜனத்தின் பிணங்கள் ஆகாயத்தின் பறவைகளுக்கும் பூமியின் மிருகங்களுக்கும் இரையாகும்; அவைகளை வெருட்டுவாரும் இல்லாதிருப்ப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யூதாவின் பட்டணங்களிலும் எருசலேமின் வீதிகளிலும் களிப்பின் சத்தத்தையும், மகிழ்ச்சியின் சத்தத்தையும், மணவாளனின் சத்தத்தையும், மணவாட்டியின் சத்தத்தையும் ஓயப்பண்ணுவேன்; தேசம் பாழாக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யூதாவின் பட்டணங்களிலும் எருசலேமின் வீதிகளிலும் களிப்பின் சத்தத்தையும், மகிழ்ச்சியின் சத்தத்தையும், மணவாளனின் சத்தத்தையும், மணவாட்டியின் சத்தத்தையும் ஓயப்பண்ணுவேன்; தேசம் பாழ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ರೆವಿಾಯನಿಗೆ ಕರ್ತನಿಂದ ಉಂಟಾದ ವಾಕ್ಯವ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 ಆಲಯದ ಬಾಗಿಲಿನಲ್ಲಿ ನಿಂತುಕೊಂಡು ಈ ವಾಕ್ಯವನ್ನು ಅಲ್ಲಿ ಸಾರು, ಏನಂದರೆ ಯೆಹೂದದವರೆಲ್ಲರೇ,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ಿಸುವದಕ್ಕೆ ಈ ಬಾಗಿಲುಗಳಲ್ಲಿ ಸೇರುವವರೇ, ಕರ್ತನ ವಾಕ್ಯವನ್ನು ಕ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ಸ್ರಾಯೇಲಿನ ದೇವರಾಗಿರುವ ಸೈನ್ಯಗಳ ಕರ್ತನು ಹೀಗೆ ಹೇಳು ತ್ತಾನೆ--ನಿಮ್ಮ ಮಾರ್ಗಗಳನ್ನೂ ನಿಮ್ಮ ಕ್ರಿಯೆ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ಟ್ಟಗೆ ಮಾಡಿರಿ; ಆಗ ನಿಮ್ಮನ್ನು ಈ ಸ್ಥಳದಲ್ಲಿ ವಾಸಿಸುವಂತೆ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ವುಗಳೇ ಕರ್ತನ ಆಲಯ, ಕರ್ತನ ಆಲಯ, ಕರ್ತನ ಆಲಯ ಎಂದು ಹೇಳುವ ಸುಳ್ಳು ಮಾತುಗಳಲ್ಲಿ ನಂಬಿಕೆ ಇ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ವು ನಿಮ್ಮ ಮಾರ್ಗಗಳನ್ನೂ ನಿಮ್ಮ ಕ್ರಿಯೆಗಳನ್ನೂ ಪೂರ್ಣವಾಗಿ ನೆಟ್ಟಗೆ ಮಾಡಿ ಮನುಷ್ಯನಿಗೂ ಅವನ ನೆರೆಯವ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್ಣವಾಗಿ ನ್ಯಾಯನ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ಪರದೇಶಿಯನ್ನೂ ದಿಕ್ಕಿಲ್ಲದವನನ್ನೂ ವಿಧವೆಯನ್ನೂ ಸಂಕಟಪಡಿಸದೆ ಈ ಸ್ಥಳದಲ್ಲಿ ಅಪರಾಧ ವಿಲ್ಲದ ರಕ್ತ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ಲ್ಲದಿದ್ದರೆ ಇಲ್ಲವೆ ನಿಮ್ಮ ಕೇಡಿಗಾಗಿ ಬೇರೆ ದೇವರುಗಳನ್ನು ಹಿಂಬಾಲಿಸದಿ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ನಿಮ್ಮನ್ನು ಈ ಸ್ಥಳದಲ್ಲಿ ಅಂದರೆ ನಾನು ನಿಮ್ಮ ಪಿತೃಗಳಿಗೆ ಕೊಟ್ಟ ದೇಶದಲ್ಲಿ ಎಂದೆಂದಿಗೂ ವಾಸಿಸ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ಗೋ, ನೀವು ಪ್ರಯೋಜನವಿಲ್ಲದ ಸುಳ್ಳಾದ ಮಾತುಗಳಲ್ಲಿ ನಂಬಿಕೆ ಇಡ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ಳ್ಳತನ ಹತ್ಯಹಾದರ ಇವುಗಳನ್ನು ನೀವು ನಡಿಸುವಿರೋ? ಸುಳ್ಳುಪ್ರಮಾಣವನ್ನು ಮಾಡಿ ಬಾಳನಿಗೆ ಧೂಪವನ್ನು ಸುಡುವಿರೋ?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ದ ಬೇರೆ ದೇವರು ಗಳನ್ನು ಹಿಂಬಾಲ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ಮೇಲೆ ಬಂದು ನನ್ನ ಹೆಸರಿನಲ್ಲಿ ಕರೆಯಲ್ಪಟ್ಟ ಈ ಆಲಯದಲ್ಲಿ ನನ್ನ ಮುಂದೆ ನಿಂತು ಕೊಂಡು--ನಾವು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ಹ್ಯವಾದವುಗಳನ್ನೆಲ್ಲಾ ಮಾಡುವ ಹಾಗೆ ಒಪ್ಪಿಸಲ್ಪಟ್ಟಿದ್ದೇವೆಂದು ಹೇಳು ವಿ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ನ್ನ ಹೆಸರಿನಲ್ಲಿ ಕರೆಯಲ್ಪಟ್ಟ ಈ ಆಲಯವು ನಿಮ್ಮ ಕಣ್ಣುಗಳಲ್ಲಿ ಕಳ್ಳರ ಗವಿಯಾಯಿತೋ? ಇಗೋ, ನಾನೇ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್ದೇ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ಈಗ ಶಿಲೋವಿನಲ್ಲಿದ್ದ ನನ್ನ ಸ್ಥಳಕ್ಕೆ ಅಂದರೆ ನಾನು ಮೊದಲು ನನ್ನ ಹೆಸರನ್ನು ಇಟ್ಟಲ್ಲಿಗೆ ಹೋಗಿರಿ;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ನ್ನ ಜನರಾದ ಇಸ್ರಾಯೇಲಿನ ಕೆಟ್ಟತನದ ನಿಮಿತ್ತ ಏನು ಮಾಡಿದೆನೆಂದು ನೋ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ಈಗ ಕರ್ತನು ಅನ್ನುವದೇನಂದರೆ--ನೀವು ಈ ಕೆಲಸಗಳ ನ್ನೆಲ್ಲಾ ಮಾಡಿದ್ದರಿಂದ ನಾನು ಬೆಳಿಗ್ಗೆ ಎದ್ದು ನಿಮ್ಮ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ಾಡಿದರೂ ನೀವು ಕೇಳದೆ ಹೋದಿರಿ. ನಾನು ನಿಮ್ಮನ್ನು ಕರೆದರೂ ನೀವು ಉತ್ತರ ಕೊಡದೆ ಹೋ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ಕಾರಣ ನನ್ನ ಹೆಸರಿನಿಂದ ಕರೆ ಯಲ್ಪಟ್ಟಂಥ ನೀವು ನಂಬಿಕೊಂಡಿರುವಂಥ ಈ ಆಲಯಕ್ಕೂ ನಾನು ನಿಮಗೂ ನಿಮ್ಮ ಪಿತೃಗ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 ಸ್ಥಳಕ್ಕೂ ಶಿಲೋವಿಗೆ ಮಾಡಿದ ಹಾಗೆ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ಮ್ಮ ಸಹೋದರರೆಲ್ಲರನ್ನೂ ಎಫ್ರಾಯಾಮಿನ ಎಲ್ಲಾ ಸಂತಾನವನ್ನೂ ಹೊರಗೆ ಹಾಕಿದ ಹಾಗೆ ನಿಮ್ಮನ್ನು ನನ್ನ ಸಮ್ಮುಖ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ಗೆ ಹಾಕ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ದರಿಂದ ನೀನು ಈ ಜನರಿಗೋಸ್ಕರ ಪ್ರಾರ್ಥನೆ ಮಾಡಬೇಡ; ಅವರಿಗೋಸ್ಕರ ಮೊರೆ ಯನ್ನೂ ಪ್ರಾರ್ಥನೆಯನ್ನೂ ಎತ್ತಬೇಡ ಇಲ್ಲ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ವಿಜ್ಞಾಪನೆ ಮಾಡಬೇಡ; ನಾನು ಅದನ್ನು ಕೇಳಿಸಿಕೊಳ್ಳ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ಯೆಹೂದದ ಪಟ್ಟಣಗಳಲ್ಲಿಯೂ ಯೆರೂಸ ಲೇಮಿನ ಬೀದಿಗಳಲ್ಲಿಯೂ ಅವರು ಮಾಡುವದನ್ನು ನೀನು ನೋಡುವದಿಲ್ಲವೋ? ಆಕಾಶದ ರಾಣ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ೋಸೆಗಳನ್ನು ಮಾಡುವದಕ್ಕೂ ಬೇರೆ ದೇವರುಗಳಿಗೆ ಪಾನದರ್ಪಣೆಯನ್ನು ಹೊಯ್ಯ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ಕ್ಕಳು ಕಟ್ಟಿಗೆ ಕೂಡಿಸುತ್ತಾರೆ, ಅವರು ನನಗೆ ಕೋಪವೆಬ್ಬಿಸು ವದಕ್ಕಾಗಿಯೇ ತಂದೆಗಳು ಬೆಂಕಿ ಹಚ್ಚುತ್ತಾರೆ, ಹೆಂಗಸ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ಟ್ಟು ನಾದ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ರ್ತನು ಅನ್ನುತ್ತಾನೆ--ಅವರು ನಿನಗೆ ಕೋಪವನ್ನೆಬ್ಬಿಸುತ್ತಾರೋ? ಅವರ ಸ್ವಂತ ಮುಖ ಗಳು ಗಲಿಬಿಲಿಗೊಳ್ಳುವ ಹಾಗೆ ತ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ವೇ ರೇಗಿಸಿಕೊಳ್ಳುತ್ತಾರ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ದರಿಂದ ಕರ್ತ ನಾದ ದೇವರು ಹೀಗೆ ಹೇಳುತ್ತಾನೆ--ಇಗೋ, ಈ ಸ್ಥಳದ ಮೇಲೆಯೂ ಮನುಷ್ಯರ ಮೇಲೆಯೂ ಮೃಗಗಳ ಮೇಲೆಯೂ ಹೊಲ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ಗಳ ಮೇಲೆಯೂ ಭೂಮಿಯ ಫಲದ ಮೇಲೆಯೂ ನನ್ನ ಕೋಪವೂ ಮತ್ತು ಉಗ್ರತೆಯೂ ಹೊಯ್ಯಲ್ಪಡುವದು; ಅದು ಉರಿಯುವದು ಆರಿಹೋ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ಸ್ರಾಯೇಲಿನ ದೇವರಾದ ಸೈನ್ಯಗಳ ಕರ್ತನು ಹೀಗೆ ಹೇಳುತ್ತಾನೆ--ನಿಮ್ಮ ದಹನಬಲಿಗಳನ್ನು ನಿಮ್ಮ ಬಲಿಗಳ ಸಂಗಡ ಕೂ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ಂಸವನ್ನು ತಿನ್ನ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ಾನು ನಿಮ್ಮ ಪಿತೃಗಳನ್ನು ಐಗುಪ್ತ ದೇಶದೊಳಗಿಂದ ಹೊರಗೆ ಬರಮಾಡಿದ ದಿನದಲ್ಲಿ ದಹನ ಬಲಿಗಳ ಮತ್ತು ಬಲಿಗಳ ಕುರಿತ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ಮಾತಾಡಲಿಲ್ಲ, ಇಲ್ಲವೆ ಅವರಿಗೆ ಆಜ್ಞಾಪ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ನಾನು ಅವರಿಗೆ--ನನ್ನ ಶಬ್ದಕ್ಕೆ ವಿಧೇಯರಾಗಿರಿ. ಆಗ ನಾನು ನಿಮ್ಮ ದೇವರಾಗಿರುವೆನು, ನೀವ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ಾಗಿರುವಿರಿ; ನಿಮಗೆ ಒಳ್ಳೇದಾಗುವ ಹಾಗೆ ನಾನು ನಿಮಗೆ ಆಜ್ಞಾ ಪಿಸಿದ ಎಲ್ಲಾ ಮಾರ್ಗಗಳಲ್ಲಿ ನಡೆಯಿರಿ ಎಂದು ಆಜ್ಞಾ ಪ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ರೆ ಅವರು ಕೇಳಲಿಲ್ಲ, ಇಲ್ಲವೆ ಕಿವಿಗೊಡಲಿಲ್ಲ; ಅವರು ತಮ್ಮ ದುಷ್ಟ ಹೃದಯದ ಆಲೋಚನೆಯ ಪ್ರಕಾರವೂ ಕಲ್ಪನೆಯ ಪ್ರಕಾ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ಕೊಂಡು ಮುಂದಕ್ಕೆ ಅಲ್ಲ, ಹಿಂದಕ್ಕ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ಿಮ್ಮ ಪಿತೃಗಳು ಐಗುಪ್ತ ದೇಶವನ್ನು ಬಿಟ್ಟು ಹೋದಂದಿನಿಂದ ಇಂದಿನ ವರೆಗೂ ನಾನು ನನ್ನ ದಾಸರಾಗಿರುವ ಸಕ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ಗಳನ್ನು ದಿನ ದಿನವೂ ಬೆಳಿಗ್ಗೆ ಎದ್ದು ನಿಮ್ಮ ಬಳಿಗೆ ಕಳುಹ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ಾಗ್ಯೂ ಅವರು ನನ್ನ ಮಾತನ್ನು ಕೇಳದೆ ಕಿವಿಗೊಡದೆ ತಮ ಕುತ್ತಿಗೆಯನ್ನು ಕಠಿಣಮಾಡಿಕೊಂಡು ತಮ್ಮ ಪಿತೃಗಳಿಗ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ದ್ದನ್ನು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ದರಿಂದ ನೀನು ಈ ಮಾತುಗಳನ್ನೆಲ್ಲಾ ಅವ ರಿಗೆ ಹೇಳಬೇಕು, ಆದರೆ ಅವರು ನಿನ್ನ ಮಾತನ್ನು ಕೇಳುವದಿಲ್ಲ; ಅವರನ್ನು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ುವಿ, ಆದರೆ ಅವರು ನಿನಗೆ ಉತ್ತರ ಕೊ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ಹಾಗಾದರೆ ನೀನು ಅವರಿಗೆ--ತನ್ನ ದೇವರಾದ ಕರ್ತನ ಸ್ವರಕ್ಕೆ ವಿಧೇಯವಾಗದಂಥ ಇಲ್ಲವೆ ಶಿಕ್ಷೆಯನ್ನು ಅಂಗೀಕರಿಸ ದ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ವಾಗಿದೆ; ಸತ್ಯವು ನಾಶವಾಯಿತು, ಅದು ಅವರ ಬಾಯಿಯೊಳಗಿಂದ ಕಡಿದುಹಾಕ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ಯೆರೂಸಲೇಮೇ, ನಿನ್ನ ಕೂದಲನ್ನು ಕತ್ತರಿಸಿ ಬಿಸಾಡಿಬಿಡು; ಉನ್ನತ ಸ್ಥಳಗಳಲ್ಲಿ ಗೋಳಾಟವನ್ನು ಎತ್ತು; ಕರ್ತ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ಗ್ರದ ಸಂತತಿಯನ್ನು ನಿರಾಕರಿಸಿ ತಳ್ಳಿ ಬಿಟ್ಟ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ಯೆಹೂದನ ಮಕ್ಕಳು ನನ್ನ ದೃಷ್ಟಿಯಲ್ಲಿ ಕೆಟ್ಟದ್ದನ್ನು ಮಾಡಿದ್ದಾರೆಂದು ಕರ್ತನು ಅನ್ನುತ್ತಾನೆ; ನನ್ನ ಹೆಸರ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ಲ್ಪಟ್ಟ ಆಲಯದಲ್ಲಿ ಅದನ್ನು ಅಪವಿತ್ರ ಮಾಡುವದಕ್ಕೆ ತಮ್ಮ ಅಸಹ್ಯವಾದ ವುಗಳನ್ನು ಇ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ಹಿನ್ನೋಮನ ಮಗನ ತಗ್ಗಿನಲ್ಲಿರುವ ತೋಫೆತಿನ ಉನ್ನತ ಸ್ಥಳಗಳನ್ನು ತಮ್ಮ ಕುಮಾರ ಕುಮಾರ್ತೆಯರನ್ನು ಬೆಂಕ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ಡುವದಕ್ಕೆ ಕಟ್ಟಿದ್ದಾರೆ; ಇದನ್ನು ನಾನು ಆಜ್ಞಾಪಿಸಲಿಲ್ಲ, ಇಲ್ಲವೆ ಅದು ನನ್ನ ಮನಸ್ಸಿನಲ್ಲಿ ಬ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ದರಿಂದ ಕರ್ತನು ಅನ್ನುವದೇನಂದರೆ--ಇಗೋ, ದಿನಗಳು ಬರುವವು; ಆಗ ಅದು ಇನ್ನು ತೋಫೆತೆಂದೂ ಹಿನ್ನೋಮನ ಮಗನ ತಗ್ಗು ಎ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ಲ್ಪಡುವದೇ ಇಲ್ಲ; ಆದರೆ ಕೊಲೆಯ ತಗ್ಗು ಎಂದು ಅದಕ್ಕೆ ಹೆಸರಾಗುವದು. ಯಾಕಂದರೆ ಸ್ಥಳವಿಲ್ಲದ ವರೆಗೂ ತೋಫೆತ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ಹೂಣಿ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ಈ ಜನರ ಹೆಣಗಳು ಆಕಾಶದ ಪಕ್ಷಿಗಳಿಗೂ ಭೂಮಿಯ ಮೃಗ ಗಳಿಗೂ ಆಹಾರವಾಗುವವು; ಯಾರೂ ಅವುಗಳನ್ನು ಬೆದರ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ಗ ನಾನು ಯೆಹೂದದ ಪಟ್ಟಣ ಗಳಲ್ಲಿಯೂ ಯೆರೂಸಲೇಮಿನ ಬೀದಿಗಳಲ್ಲಿಯೂ ಉಲ್ಲಾಸ ಸಂತೋಷದ ಧ್ವನಿಯನ್ನೂ ಮದಲಿಂಗ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ದಲಗಿತ್ತಿಯ ಸ್ವರವನ್ನೂ ನಿಲ್ಲಿಸುವೆನು; ಯಾಕಂದರೆ ದೇಶವು ಹಾಳ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2026-10-21T09:34:47Z</dcterms:created>
  <dcterms:modified xsi:type="dcterms:W3CDTF">2026-10-21T09:34:47Z</dcterms:modified>
  <dc:title>ಯೆರೆಮೀಯನು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