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மான்களே, கர்த்தருக்குள் களிகூருங்கள்; துதிசெய்வது செம்மையானவர்களுக்குத் த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மண்டலத்தினால் கர்த்தரைத் துதித்து, பத்து நரம்பு வீணையினாலும் அவரைக் கீர்த்தனம்பண்ண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ப் புதுப்பாட்டைப் பாடுங்கள்; ஆனந்த சத்தத்தோடே வாத்தியங்களை நேர்த்தியாய் வாச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வார்த்தை உத்தமமும், அவருடைய செய்கையெல்லாம் சத்தியமும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ீதியிலும் நியாயத்திலும் பிரியப்படுகிறார்; பூமி கர்த்தருடைய காருணியத்தினால் நிறைந்த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வார்த்தையினால் வானங்களும் அவருடைய வாயின் சுவாசத்தினால் அவைகளின் சர்வசேனையும் உண்டாக்கப்ப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முத்திர ஜலங்களைக் குவியலாகச் சேர்த்து, ஆழமான ஜலங்களைப் பொக்கிஷவைப்பாக வை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யெல்லாம் கர்த்தருக்குப் பயப்படுவதாக; உலகத்திலுள்ள குடிகளெல்லாம் அவருக்கு அஞ்சியிருப்ப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சொல்ல ஆகும் அவர் கட்டளையிட நிற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ாதிகளின் ஆலோசனையை விருதாவாக்கி, ஜனங்களுடைய நினைவுகளை அவமாக்க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டைய ஆலோசனை நித்தியகாலமாகவும், அவருடைய இருதயத்தின் நினைவுகள் தலைமுறை தலைமுறையாகவும் நிற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த் தங்களுக்குத் தெய்வமாகக்கொண்ட ஜாதியும், அவர் தமக்குச் சுதந்தரமாகத் தெரிந்துகொண்ட ஜனமும் பாக்கியமுள்ள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த்திலிருந்து நோக்கிப் பார்த்து, எல்லா மனுபுத்திரரையும் காண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ம் வாசமாயிருக்கிற ஸ்தானத்திலிருந்து பூமியின் குடிகள் எல்லார்மேலும் கண்ணோக்க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ுடைய இருதயங்களையெல்லாம் அவர் உருவாக்கி, அவர்கள் செய்கைகளையெல்லாம் கவனித்த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ந்த ராஜாவும் தன் சேனையின்மிகுதியால் இரட்சிக்கப்படான்; சவுரியவானும் தன் பலத்தின் மிகுதியால் தப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ிக்கிறதற்குக் குதிரை விருதா; அது தன் மிகுந்த வீரியத்தால் தப்புவியா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மக்குப் பயந்து, தமது கிருபைக்குக் காத்திருக்கிறவர்களின் ஆத்துமாக்களை மரணத்திற்கு விலக்கி விடுவிக்கவ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ஞ்சத்தில் அவர்களை உயிரோடேகாக்கவும், கர்த்தருடைய கண்கள் அவர்கள்மேல் நோக்கமாய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ஆத்துமா கர்த்தருக்குக் காத்திருக்கிறது; அவரே நமக்குத் துணையும் நமக்குக் கேடகமுமானவ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பரிசுத்த நாமத்தை நாம் நம்பியிருக்கிறபடியால், நம்முடைய இருதயம் அவருக்குள் களிகூர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ாவே, நாங்கள் உம்மை நம்பியிருக்கிறபடியே உமது கிருபை எங்கள்மேல் இருப்ப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తిమంతులారా, యెహోవాను బట్టి ఆనందగానము... చేయుడి. స్తుతిచేయుట యథార్థవంతులకు శోభస్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ితారాతో యెహోవాను స్తుతించుడి పది తంతుల స్వరమండలముతో ఆయనను కీర్త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నుగూర్చి నూతనకీర్తన పాడుడి ఉత్సాహధ్వనితో ఇంపుగా వాయ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వాక్యము యథార్థమైనది ఆయన చేయునదంతయు నమ్మకమై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నీతిని, న్యాయమును ప్రేమించుచున్నాడు లోకము యెహోవా కృపతో నిం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వాక్కు చేత ఆకాశములు కలిగెను ఆయన నోటి ఊపిరిచేత వాటి సర్వసమూహ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ముద్రజలములను రాశిగా కూర్చువాడు ఆయనే. అగాధ జలములను కొట్లలో కూర్చ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లోకులందరు యెహోవాయందు భయభక్తులు నిలుప వలెను. భూలోక నివాసులందరు ఆయనకు వెరవ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మాట సెలవియ్యగా దాని ప్రకారమాయెను ఆయన ఆజ్ఞాపింపగానే కార్యము స్థిరపర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న్యజనముల ఆలోచనలను యెహోవా వ్యర్థపరచును జనముల యోచనలను ఆయన నిష్ఫలములుగా 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ఆలోచన సదాకాలము నిలుచును ఆయన సంకల్పములు తరతరములక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తమకు దేవుడుగాగల జనులు ధన్యులు. ఆయన తనకు స్వాస్థ్యముగా ఏర్పరచుకొను జనుల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ఆకాశములోనుండి కనిపెట్టుచున్నాడు ఆయన నరులందరిని దృష్ట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తానున్న నివాసస్థలములోనుండి భూలోక నివాసులందరివైపు ఆయన చ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 వారందరి హృదయములను ఏకరీతిగా నిర్మించిన వాడు వారి క్రియలన్నియు విచారించువాడు వారిని దర్శిం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 రాజును సేనాబలముచేత రక్షింపబడడు ఏ వీరుడును అధికబలముచేత తప్పించుకొ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రక్షించుటకు గుఱ్ఱము అక్కరకు రాదు అది దాని విశేషబలముచేత మనుష్యులను తప్పింప జ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ి ప్రాణమును మరణమునుండి తప్పించుటకును కరవులో వారిని సజీవులనుగా కాపాడ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దృష్టి ఆయనయందు భయభక్తులుగలవారి మీదను ఆయన కృపకొరకు కనిపెట్టువారిమీదను నిలు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నము యెహోవా పరిశుద్ధనామమందు నమి్మకయుంచి యున్నాము. ఆయనను బట్టి మన హృదయము సంతోషించు 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న ప్రాణము యెహోవాకొరకు కనిపెట్టుకొను చున్నది ఆయనే మనకు సహాయమును మనకు కేడెమునై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, మేము నీకొరకు కనిపెట్టుచున్నాము నీ కృప మామీద న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2026-10-20T07:32:44Z</dcterms:created>
  <dcterms:modified xsi:type="dcterms:W3CDTF">2026-10-20T07:32:44Z</dcterms:modified>
  <dc:title>కీర్తనలు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