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ம்பியிருக்கிறேன்; நான் ஒருபோதும் வெட்கமடையாதபடி செய்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நீதியினிமித்தம் என்னை விடுவித்து, என்னைக் காத்தருளும்; உமது செவியை எனக்குச் சாய்த்து, என்னை இரட்ச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ப்பொழுதும் வந்தடையத்தக்கக் கன்மலையாயிரும்; என்னை இரட்சிப்பதற்குக் கட்டளையிட்டீரே; நீரே என் கன்மலையும் என் கோட்டையுமாய் இரு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ப்பொழுதும் வந்தடையத்தக்கக் கன்மலையாயிரும்; என்னை இரட்சிப்பதற்குக் கட்டளையிட்டீரே; நீரே என் கன்மலையும் என் கோட்டையுமாய் இருக்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தேவனே, துன்மார்க்கனுடைய கைக்கும், நியாயக்கேடும் கொடுமையுமுள்ளவனுடைய கைக்கும் என்னைத் தப்புவி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தேவனே, துன்மார்க்கனுடைய கைக்கும், நியாயக்கேடும் கொடுமையுமுள்ளவனுடைய கைக்கும் என்னைத் தப்புவி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ே, நீரே என் நோக்கமும், என் சிறுவயது தொடங்கி என் நம்பிக்கையுமாயிருக்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ர்ப்பத்தில் உற்பவித்ததுமுதல் உம்மால் ஆதரிக்கப்பட்டேன்; என் தாயின் வயிற்றிலிருந்து என்னை எடுத்தவர் நீரே; உம்மையே நான் எப்பொழுதும் துத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ர்ப்பத்தில் உற்பவித்ததுமுதல் உம்மால் ஆதரிக்கப்பட்டேன்; என் தாயின் வயிற்றிலிருந்து என்னை எடுத்தவர் நீரே; உம்மையே நான் எப்பொழுதும் துத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ேகருக்கு நான் ஒரு புதுமை போலானேன்; நீரோ எனக்குப் பலத்த அடைக்கலமாயிருக்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வாய் உமது துதியினாலும், நாள்தோறும் உமது மகத்துவத்தினாலும் நிறைந்திருப்ப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திர்ந்தவயதில் என்னைத் தள்ளிவிடாமலும், என் பெலன் ஒடுங்கும்போது என்னைக் கைவிடாமலும் இர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சத்துருக்கள் எனக்கு விரோதமாய்ப் பேசி, என் ஆத்துமாவுக்குக் காத்திருக்கிறவர்கள் ஏகமாய் ஆலோசனைபண்ணி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சத்துருக்கள் எனக்கு விரோதமாய்ப் பேசி, என் ஆத்துமாவுக்குக் காத்திருக்கிறவர்கள் ஏகமாய் ஆலோசனைபண்ணி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வனைக் கைவிட்டார், அவனைத் தொடர்ந்து பிடியுங்கள்; அவனை விடுவிப்பார் இல்லை என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ே, எனக்குத் தூரமாயிராதேயும்; என் தேவனே, எனக்குச் சகாயம்பண்ணத் தீவிரிய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ஆத்துமாவை விரோதிக்கிறவர்கள் வெட்கி அழியவும், எனக்குப் பொல்லாப்புத் தேடுகிறவர்கள் நிந்தையாலும் இலச்சையாலும் மூடப்படவுங்கடவ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ஆத்துமாவை விரோதிக்கிறவர்கள் வெட்கி அழியவும், எனக்குப் பொல்லாப்புத் தேடுகிறவர்கள் நிந்தையாலும் இலச்சையாலும் மூடப்படவுங்கட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 எப்பொழுதும் நம்பிக்கைகொண்டிருந்து, மேன்மேலும் உம்மைத் துதி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வாய் நாள்தோறும் உமது நீதியையும் உமது இரட்சிப்பையும் சொல்லும்; அவைகளின் தொகையை நான் அறிய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ுடைய வல்லமையை முன்னிட்டு நடப்பேன்; உம்முடைய நீதியைப்பற்றியே மேன்மைபாராட்ட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ாகிய ஆண்டவருடைய வல்லமையை முன்னிட்டு நடப்பேன்; உம்முடைய நீதியைப்பற்றியே மேன்மைபாராட்ட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என் சிறுவயதுமுதல் எனக்குப் போதித்துவந்தீர், இதுவரைக்கும் உம்முடைய அதிசயங்களை அறிவித்துவந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என் சிறுவயதுமுதல் எனக்குப் போதித்துவந்தீர், இதுவரைக்கும் உம்முடைய அதிசயங்களை அறிவித்துவந்த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ொழுதும் தேவனே, இந்தச் சந்ததிக்கு உமது வல்லமையையும், வரப்போகிற யாவருக்கும் உமது பராக்கிரமத்தையும் நான் அறிவிக்குமளவும், முதிர்வயதும் நரைமயிருமுள்ளவனாகும் வரைக்கும் என்னைக் கைவிடீர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ொழுதும் தேவனே, இந்தச் சந்ததிக்கு உமது வல்லமையையும், வரப்போகிற யாவருக்கும் உமது பராக்கிரமத்தையும் நான் அறிவிக்குமளவும், முதிர்வயதும் நரைமயிருமுள்ளவனாகும் வரைக்கும் என்னைக் கைவிடீர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ே, உம்முடைய நீதி உன்னதமானது, பெரிதானவைகளை நீர் செய்தீர்; தேவனே, உமக்கு நிகரானவர் யார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ேக இக்கட்டுகளையும் ஆபத்துகளையும் காணும்படி செய்த என்னை நீர் திரும்பவும் உயிர்ப்பித்து, திரும்பவும் என்னைப் பூமியின் பாதாளங்களிலிருந்து ஏறப்பண்ணுவ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ேக இக்கட்டுகளையும் ஆபத்துகளையும் காணும்படி செய்த என்னை நீர் திரும்பவும் உயிர்ப்பித்து, திரும்பவும் என்னைப் பூமியின் பாதாளங்களிலிருந்து ஏறப்பண்ணுவ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ேன்மையைப் பெருகப்பண்ணி, என்னை மறுபடியும் தேற்றுவ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தேவனே, நான் வீணையைக்கொண்டு உம்மையும் உம்முடைய சத்தியத்தையும் துதிப்பேன்; இஸ்ரவேலின் பரிசுத்தரே, சுரமண்டலத்தைக்கொண்டு உம்மைப் பாட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தேவனே, நான் வீணையைக்கொண்டு உம்மையும் உம்முடைய சத்தியத்தையும் துதிப்பேன்; இஸ்ரவேலின் பரிசுத்தரே, சுரமண்டலத்தைக்கொண்டு உம்மைப் பாட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பாடும்போது என் உதடும், நீர் மீட்டுக்கொண்ட என் ஆத்துமாவும் கெம்பீரித்து மகிழ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பாடும்போது என் உதடும், நீர் மீட்டுக்கொண்ட என் ஆத்துமாவும் கெம்பீரித்து மகிழ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க்குப் பொல்லாப்பைத் தேடுகிறவர்கள் வெட்கி இலச்சையடைந்தபடியால், நாள்தோறும் என் நாவு உமது நீதியைக் கொண்டா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ేను నీ శరణుజొచ్చి యున్నాను. నన్నెన్నడును సిగ్గుపడనియ్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నీతినిబట్టి నన్ను తప్పింపుము నన్ను విడిపింపుము నీ చెవి యొగ్గి నన్ను రక్ష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నిత్యము చొచ్చునట్లు నాకు ఆశ్రయదుర్గముగా ఉండుము నా శైలము నా దుర్గము నీవే నీవు నన్ను రక్ష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ించ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 దేవా, భక్తిహీనుల చేతిలోనుండి నన్ను రక్షిం పుము. కీడు చేయువారి పట్టులోనుండి బలాత్కార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లోనుండి నన్ను విడిప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 ప్రభువా యెహోవా, నా నిరీక్షణాస్పదము నీవే బాల్యమునుండి నా ఆశ్రయము నీ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గర్భవాసినైనది మొదలుకొని నీవే నాకు ప్రాపకుడవై యుంటివి తల్లిగర్భమునుండి నన్ను ఉద్భవింపజేసినవాడ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ే నిన్నుగూర్చి నేను నిత్యము స్తుతిగానము చ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ేను అనేకులకు ఒక వింతగా ఉన్నాను అయినను నాకు బలమైన ఆశ్రయము నీ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 కీర్తితోను నీ ప్రభావవర్ణనతోను దినమంతయు నా నోరు నిం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ృద్ధాప్యమందు నన్ను విడనాడకుము నా బలము క్షీణించినప్పుడు నన్ను విడువ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ా శత్రువులు నన్నుగూర్చి మాటలాడుకొను చున్నారు నా ప్రాణముకొరకు పొంచియున్నవారు కూడి ఆలోచ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ేవుడు వానిని విడిచెను తప్పించువారెవరును లేరు వానిని తరిమి పట్టుకొనుడి అని వారనుకొన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ేవా, నాకు దూరముగా ఉండకుము. నా దేవా, నా సహాయమునకు త్వరపడి రమ్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ప్రాణవిరోధులు సిగ్గుపడి నశించుదురు గాక. నాకు కీడుచేయ జూచువారు నిందపాలై మాన భంగ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ొందుదుర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ేను ఎల్లప్పుడు నిరీక్షింతును నేను మరి యెక్కువగా నిన్ను కీర్తింత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 నీతిని నీ రక్షణను నా నోరు దినమెల్ల వివరించును అవి నాకు ఎన్నశక్యము క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ప్రభువైన యెహోవాయొక్క బలవత్కార్యములను బట్టి నేను వర్ణింప మొదలుపెట్టెదను నీ నీతినిమాత్రమే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్ణ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ేవా, బాల్యమునుండి నీవు నాకు బోధించుచు వచ్చితివి ఇంతవరకు నీ ఆశ్చర్యకార్యములు నేను తెలుపుచు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దేవా, వచ్చుతరమునకు నీ బాహుబలమును గూర్చియు పుట్టబోవువారికందరికి నీ శౌర్యమును గూర్చియ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జెప్పునట్లు తల నెరసి వృద్ధునైయుండు వరకు నన్ను విడువ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దేవా, నీ నీతి మహాకాశమంత ఉన్నతమైనది గొప్ప కార్యములు చేసిన దేవా, నీతో సాటియైన 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నేకమైన కఠినబాధలను మాకు కలుగజేసిన వాడా, నీవు మరల మమ్ము బ్రదికించెదవు భూమియొక్క అగా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ులలోనుండి నీవు మరల మమ్ము లేవనెత్త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ా గొప్పతనమును వృద్ధిచేయుము నా తట్టు మరలి నాకు నెమ్మది కలుగజేయ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ా దేవా, నేనుకూడ నీ సత్యమునుబట్టి స్వరమండల వాద్యముతో నిన్ను స్తుతించెదను ఇశ్రాయేలు పరిశుద్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ా, సితారాతో నిన్ను కీర్తించె 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ేను నిన్ను కీర్తించునప్పుడు నా పెదవులును నీవు విమోచించిన నా ప్రాణమును నిన్నుగూర్చి ఉత్సాహధ్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ను. నాకు కీడు చేయజూచువారు సిగ్గుపడియ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ారు అవమానము పొందియున్నారు కాగా నా నాలుక దినమెల్ల నీ నీతిని వర్ణ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7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2026-10-20T07:32:43Z</dcterms:created>
  <dcterms:modified xsi:type="dcterms:W3CDTF">2026-10-20T07:32:43Z</dcterms:modified>
  <dc:title>కీర్తనలు : 71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