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presProps" Target="presProps.xml"/>
  <Relationship Id="rId114" Type="http://schemas.openxmlformats.org/officeDocument/2006/relationships/viewProps" Target="viewProps.xml"/>
  <Relationship Id="rId1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மனுஷனே, என்னை உங்களுக்கு நியாயாதிபதியாகவும் பங்கிடுகிறவனாகவும் வைத்தவன் யார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வர் அவர்களை நோக்கி: பொருளாசையைக்குறித்து எச்சரிக்கையாயிருங்கள்; ஏனெனில் ஒருவனுக்கு எவ்வளவு திரளான ஆஸ்தி இருந்தாலும் அது அவனுக்கு ஜீவன் அல்ல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ாமலும், ஒரு உவமையை அவர்களுக்குச் சொன்னார்: ஐசுவரியமுள்ள ஒருவனுடைய நிலம் நன்றாய் விள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ாமலும், ஒரு உவமையை அவர்களுக்குச் சொன்னார்: ஐசுவரியமுள்ள ஒருவனுடைய நிலம் நன்றாய் விளை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என்ன செய்வேன்? என் தானியங்களைச் சேர்த்து வைக்கிறதற்கு இடமில்லையே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ஒன்று செய்வேன், என் களஞ்சியங்களை இடித்து, பெரிதாகக் கட்டி, எனக்கு விளைந்த தானியத்தையும் என் பொருள்களையும் அங்கே சேர்த்து வ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: ஆத்துமாவே, உனக்காக அநேக வருஷங்களுக்கு அநேகம் பொருள்கள் சேர்த்துவைக்கப்பட்டிருக்கிறது; நீ இளைப்பாறி, புசித்துக் குடித்து, பூரிப்பாயிரு என்று என் ஆத்துமாவோடே சொல்லுவேன் என்று தனக்குள்ளே சிந்தித்துச் சொல்லி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ோ அவனை நோக்கி: மதிகேடனே, உன் ஆத்துமா உன்னிடத்திலிருந்து இந்த இராத்திரியிலே எடுத்துக் கொள்ளப்படும், அப்பொழுது நீ சேகரித்தவைகள் யாருடையதாகு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ஐசுவரியவானாயிராமல், தனக்காகவே பொக்கிஷங்களைச் சேர்த்துவைக்கிறவன் இப்படியே இருக்கிற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ிடத்தில் ஐசுவரியவானாயிராமல், தனக்காகவே பொக்கிஷங்களைச் சேர்த்துவைக்கிறவன் இப்படியே இருக்கிறா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வர் தம்முடைய சீஷரை நோக்கி: இப்படியிருக்கிறபடியினால், என்னத்தை உண்போம் என்று உங்கள் ஜீவனுக்காகவும், என்னத்தை உடுப்போமென்று உங்கள் சரீரத்துக்காகவும் கவலைப்படாதிருங்கள் என்று உங்களுக்கு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ாரத்தைப்பார்க்கிலும் ஜீவனும், உடையைப்பார்க்கிலும் சரீரமும் விசேஷித்தவைகளாயிருக்கிறது 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்தருணத்திலே அநேகமாயிரம் ஜனங்கள் ஒருவரை ஒருவர் மிதிக்கத்தக்கதாகக் கூடிவந்திருக்கையில், அவர் முதலாவது தம்முடைய சீஷரை நோக்கி: நீங்கள் மாயமாகிய பரிசேயருடைய புளித்தமாவைக்குறித்து எச்சரிக்கைய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ாகங்களைக் கவனித்துப்பாருங்கள், அவைகள் விதைக்கிறதுமில்லை அறுக்கிறதுமில்லை, அவைகளுக்குப் பண்டசாலையுமில்லை, களஞ்சியமுமில்லை, இல்லாவிட்டாலும் அவைகளையும் தேவன் பிழைப்பூட்டுகிறார்; பறவைகளைப்பார்க்கிலும் நீங்கள் எவ்வளவோ விசேஷித்தவர்களாயிருக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ளியாக்கப்படாத மறைபொருளுமில்லை, அறியப்படாத இரகசியம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வலைப்படுகிறதினால் உங்களில் எவன் தன் சரீர அளவோடு ஒரு முழத்தைக் கூட்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, நீங்கள் இருளிலே பேசினது எதுவோ, அது வெளிச்சத்திலே கேட்கப்படும்; நீங்கள் அறைகளில் காதிலே சொன்னது எதுவோ, அது வீடுகளின்மேல் கூற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ிகவும் அற்பமான காரியமுதலாய் உங்களால் செய்யக்கூடாதிருக்க, மற்றவைகளுக்காக நீங்கள் கவலைப்படுகிறதெ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கிய உங்களுக்கு நான் சொல்லுகிறேன்: சரீரத்தைக் கொலைசெய்து, அதன்பின்பு அதிகமாக ஒன்றும் செய்யத் திராணியில்லாதவர்களுக்குப் பயப்பட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ட்டுப்புஷ்பங்கள் எப்படி வளருகிறதென்று கவனித்துப்பாருங்கள்; அவைகள் உழைக்கிறதுமில்லை, நூற்கிறதுமில்லை, என்றாலும் சாலொமோன் முதலாய் தன் சர்வ மகிமையிலும் அவைகளில் ஒன்றைப்போலாகிலும் உடுத்தியிருந்ததில்லை என்று உங்களுக்குச் சொல்ல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ன்னாருக்குப் பயப்படவேண்டுமென்று உங்களுக்குக் காண்பிக்கிறேன்: கொலைசெய்தபின்பு நரகத்திலே தள்ள வல்லமையுள்ளவருக்குப் பயப்படுங்கள்; ஆம், அவருக்கே பயப்படுங்களென்று உங்களுக்குச்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ண்டு காசுக்கு ஐந்து அடைக்கலான் குருவிகளை விற்கிறார்களல்லவா? அவைகளில் ஒன்றாகிலும் தேவனால் மறக்கப்படுகிற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ிருக்க, அற்பவிசுவாசிகளே, இன்றைக்குக் காட்டிலிருந்து நாளைக்கு அடுப்பிலே போடப்படுகிற புல்லுக்கு தேவன் இவ்விதமாக உடுத்துவித்தால், உங்களுக்கு உடுத்துவிப்பது அதிக நிச்சயம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லையிலுள்ள மயிரெல்லாம் எண்ணப்பட்டிருக்கிறது, ஆகையால் பயப்படாதிருங்கள், அநேகம் அடைக்கலான் குருவிகளைப்பார்க்கிலும் நீங்கள் விசேஷித்தவர்களாயிருக்கிற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னத்தை உண்போம், என்னத்தைக் குடிப்போம் என்று, நீங்கள் கேளாமலும் சந்தேகப்படாமலும் இர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ியும் நான் உங்களுக்குச் சொல்லுகிறேன்: மனுஷர் முன்பாக என்னை அறிக்கைபண்ணுகிறவன் எவனோ அவனை மனுஷகுமாரனும் தேவதூதர் முன்பாக அறிக்கைபண்ண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ைகளையெல்லாம் உலகத்தார் நாடித் தேடுகிறார்கள்; இவைகள் உங்களுக்கு வேண்டியவைகளென்று உங்கள் பிதாவானவர் அறிந்த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் முன்பாக என்னை மறுதலிக்கிறவன் தேவதூதர் முன்பாக மறுதலிக்கப்பட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னுடைய ராஜ்யத்தையே தேடுங்கள், அப்பொழுது இவைகளெல்லாம் உங்களுக்குக் கூடக் கொடுக்கப்ப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ாகிலும் மனுஷகுமாரனுக்கு விரோதமான விசேஷத்தைச் சொன்னால் அது அவனுக்கு மன்னிக்கப்படும்; பரிசுத்த ஆவிக்கு விரோதமாய்த் தூஷணஞ்சொல்லுகிறவனுக்கோ மன்னிக்கப்படு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யப்படாதே சிறுமந்தையே, உங்களுக்கு ராஜ்யத்தைக் கொடுக்க உங்கள்பிதா பிரியமாயிரு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ஜெபஆலயத்தலைவர்களுக்கும் துரைத்தனத்தார்களுக்கும் அதிகாரமுள்ளவர்களுக்கும் முன்பாக உங்களைக் கொண்டுபோய் விடும்போது: எப்படி, என்னத்தை மாறுத்தரமாகச் சொல்லுவோம் என்றும், எதைப் பேசுவோமென்றும் கவலைப்படாதிர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பேசவேண்டியவைகளைப் பரிசுத்த ஆவியானவர் அந்நேரத்திலே உங்களுக்குப் போதிப்பார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ங்களுக்கு உள்ளவைகளை விற்றுப் பிச்சைகொடுங்கள், பழமையாய்ப் போகாத பணப்பைகளையும் குறையாத பொக்கிஷத்தையும் பரலோகத்திலே உங்களுக்குச் சம்பாதித்துவையுங்கள், அங்கே திருடன் அணுகுகிறதுமில்லை, பூச்சி கெடுக்கிறதும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ஜனக்கூட்டத்தில் ஒருவன் அவரை நோக்கி: போதகரே, ஆஸ்தியைப் பாகம்பிரித்து என் வீதத்தை எனக்குத் தரும்படி என் சகோதரனுக்குக் கட்டளையிடவேண்டும் என்று கேட்டுக்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பொக்கிஷம் எங்கே இருக்கிறதோ அங்கே உங்கள் இருதயமும் இருக்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அரைகள் கட்டப்பட்டதாகவும், உங்கள் விளக்குகள் எரிகிறதாகவ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தங்கள் எஜமான் கலியாணத்திலிருந்து வந்து தட்டும்போது, உடனே அவருக்குத் திறக்கும்படி எப்பொழுது வருவார் என்று காத்திருக்கிற மனுஷருக்கு ஒப்பாகவும் இருங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கப்பன் மகனுக்கும் மகன் தகப்பனுக்கும், தாய் மகளுக்கும் மகள் தாய்க்கும், மாமி மருமகளுக்கும் மருமகள் மாமிக்கும் விரோதமாய்ப் பிரிந்திருப்ப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ஜமான் வரும்போது, விழித்திருக்கிறவர்களாகக் காணப்படுகிற ஊழியக்காரரே பாக்கியவான்கள். அவர் அரை கட்டிக்கொண்டு, அவர்களைப் பந்தியிருக்கச்செய்து, சமீபமாய் வந்து, அவர்களுக்கு ஊழியஞ்செய்வார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அவர் ஜனங்களை நோக்கி: மேற்கே மேகம் எழும்புகிறதை நீங்கள் காணும்போது, மழை வருமென்று சொல்லுகிறீர்கள்; அந்தப்படியுமாக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இரண்டாம் ஜாமத்திலாவது மூன்றாம் ஜாமத்திலாவது வந்து, அவர்கள் அப்படியே இருக்கக்கண்டால், அவ்வூழியக்காரர் பாக்கியவான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இரண்டாம் ஜாமத்திலாவது மூன்றாம் ஜாமத்திலாவது வந்து, அவர்கள் அப்படியே இருக்கக்கண்டால், அவ்வூழியக்காரர் பாக்கியவான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ென்றல் அடிக்கிறதை நீங்கள் காணும்போது உஷ்ணம் உண்டாகுமென்று சொல்லுகிறீர்கள், அந்தப்படியுமா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ென்றல் அடிக்கிறதை நீங்கள் காணும்போது உஷ்ணம் உண்டாகுமென்று சொல்லுகிறீர்கள், அந்தப்படியுமாக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திருடன் இன்ன நேரத்தில் வருவானென்று வீட்டெஜமானுக்குத் தெரிந்திருந்தால், அவன் விழித்திருந்து, தன் வீட்டைக் கன்னமிடவொட்டான் என்று அறிந்திருக்கிற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ாயக்காரரே, பூமியின் தோற்றத்தையும் வானத்தின் தோற்றத்தையும் நிதானிக்க உங்களுக்குத் தெரியுமே, இந்தக் காலத்தையோ நிதானியாமற்போகிறதென்ன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ந்தப்படியே நீங்கள் நினையாத நேரத்தில் மனுஷகுமாரன் வருவார், ஆகையால் நீங்களும் ஆயத்தமாயிருங்கள் என்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நியாயம் இன்னதென்று நீங்களே தீர்மானியாமலிருக்கிறதென்ன?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பேதுரு அவரை நோக்கி: ஆண்டவரே, இந்த உவமைகளை எங்களுக்குமாத்திரம் சொல்லுகிறீரோ, எல்லாருக்கும் சொல்லுகிறீரோ என்று கே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உனக்கு எதிராளியானவன் உன்னை அதிகாரியினிடத்திற்குக் கொண்டுபோகிறபோது, வழியிலேதானே அவனிடத்திலிருந்து விடுதலையாகும்படி பிரயாசப்படு, இல்லாவிட்டால், அவன் உன்னை நியாயாதிபதிக்கு முன்பாகக் கொண்டுபோவான், நியாயாதிபதி உன்னைச் சேவகனிடத்தில் ஒப்புக்கொடுப்பான், சேவகன் உன்னைச் சிறைச்சாலையில் போடுவ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நீ கடைசிக்காசைக் கொடுத்துத் தீர்க்குமட்டும், அவ்விடத்திலிருந்து புறப்படமாட்டாய் என்று உனக்குச் சொல்லுகிறேன் என்றார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தற்குக் கர்த்தர்: பணிவிடைக்காரருக்குத் தகுதியான காலத்திலே படிகொடுக்கும்படி எஜமான் அவர்கள் மேலதிகாரியாக வைக்கத்தக்க உண்மையும் விவேகமுமுள்ள விசாரணைக்காரன் யாவன்?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ஜமான் வரும்போது அப்படியே செய்கிறவனாய்க் காணப்படுகிற ஊழியக்காரன் பாக்கியவ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னக்குள்ளதெல்லாவற்றின்மேலும் அவனை விசாரணைக்காரனாக வைப்பான் என்று மெய்யாகவே உங்களுக்குச் சொல்கிறே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த ஊழியக்காரனோ, என் எஜமான் வர நாள் செல்லும் என்று தனக்குள்ளே சொல்லிக்கொண்டு, வேலைக்காரரையும் வேலைக்காரிகளையும் அடிக்கவும், புசித்துக் குடித்து வெறிக்கவும் தலைப்பட்டால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வன் நினையாத நாளிலும், அறியாத நேரத்திலும், அந்த ஊழியக்காரனுடைய எஜமான் வந்து, அவனைக் கடினமாய்த் தண்டித்து, உண்மையில்லாதவர்களோடே அவனுக்குப் பங்கை நியமிப்ப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எஜமானுடைய சித்தத்தை அறிந்தும் ஆயத்தமாயிராமலும் அவனுடைய சித்தத்தின்படி செய்யாமலும் இருந்த ஊழியக்காரன் அநேக அடிகள் அடிக்கப்படுவான்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றியாதவனாயிருந்து, அடிகளுக்கு ஏதுவானவைகளைச் செய்தவனோ சில அடிகள் அடிக்கப்படுவான். எவனிடத்தில் அதிகங் கொடுக்கப்படுகிறதோ அவனிடத்தில் அதிகங் கேட்கப்படும்; மனுஷர் எவனிடத்தில் அதிகமாய் ஒப்புவிக்கிறார்களோ அவனிடத்தில் அதிகமாய்க் கேட்பார்கள்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பூமியின்மேல் அக்கினியைப் போட வந்தேன், அது இப்பொழுதே பற்றி எரிய வேண்டுமென்று விரும்புகிறே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ிலும் நான் முழுகவேண்டிய ஒரு ஸ்நானமுண்டு அது முடியுமளவும் எவ்வளவோ நெருக்கப்படுகிறே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நான் பூமியிலே சமாதானத்தை உண்டாக்க வந்தேன் என்று நினைக்கிறீர்களோ? சமாதானத்தையல்ல, பிரிவினையையே உண்டாக்க வந்தேன் என்று உங்களுக்குச் சொல்லுகிறே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எப்படியெனில், இதுமுதல் ஒரே வீட்டிலே ஐந்துபேர் பிரிந்திருப்பார்கள், இரண்டுபேருக்கு விரோதமாய் மூன்றுபேரும், மூன்றுபேருக்கு விரோதமாய் இரண்டுபேரும் பிரிந்த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ણ ઈસુએ તેઓને કહ્યું, “કોણે કહ્યું કે હું તમારો ન્યાયાધીશ થઈશ કે તમારા પિતાની વસ્તુઓ તમારા બ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 વહેંચવાનો નિર્ણય કરી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ઈસુએ તેઓને કહ્યું, “સાવધાન રહો અને બધાજ પ્રકારના સ્વાર્થીપણા સામે જાગ્રત રહો. વ્યક્તિ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ીની ઘણી વસ્તુઓમાંથી જીવન પ્રાપ્ત કરી શક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ઈસુએ આ વાર્તાનો ઉપયોગ કર્યો: “એક ધનવાન માણસ હતો જેની પાસે કેટલીક જમીન હતી. તેની જમીનમાં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ી ઉપજ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ધનવાન માણસે તેની જાતે મનમાં વિચાર કર્યો, ‘મારે શું કરવું? મારી પાસે ઉપજ ભરી મૂકવાની જ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પછી પૈસાદાર માણસે કહ્યું; ‘હું જાણું છું કે હું શું કરીશ.’ હું મારી વખારોને પાડી નાંખીન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ી વખારો બાંધીશ! હું ત્યાં મારા બધાજ ઘઉં અને સારી વસ્તુઓ એક સાથે નવી વખારમાં મૂક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હું મારી જાતને કહીશ, ‘મારી પાસે ઘણી સારી વસ્તુઓનો સંગ્રહ છે, મેં ઘણાં વરસ માટે પૂર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્યું છે આરામ લે, ખા, પી અને જીવનમાં આનંદ ક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પરંતુ દેવે તે માણસને કહ્યું, “અરે! મૂર્ખ માણસ આજે રાત્રે તારું મૃત્યુ થશે. તેથી તેં તારી જ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તૈયાર કરેલી વસ્તુઓનું શું? હવે તે વસ્તુઓ કોની થ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જે વ્યક્તિ તેની જાત માટે જ ફક્ત વસ્તુઓ બચાવે છે તેનું આમ જ થશે. દેવ સમક્ષ તે વ્યક્તિ ધનવ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એ તેના શિષ્યોને કહ્યું, “તેથી હું તમને કહું છું કે, તમારે જીવવા માટે જે ખોરાક જોઈએ તેની ચિં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 નહિ, તમારા શરીર માટે જરૂરી કપડાંની તમે ચિંતા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ીવન ખોરાક કરતા વધારે મહત્વનું છે અને શરીર કપડાં કરતા વધારે મહત્વ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ઘણા હજારો લોકો ભેગા થયા. ત્યાં એટલા બધા લોકો હતા કે તેઓ એકબીજા પર પડાપડી કરતા હતા. ઈસુ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 તે પહેલા તેના શિષ્યોને તેણે કહ્યું, “ફરોશીઓના ખમીરથી સાવધ રહો. હું સમજું છું કે તેઓ ઢોંગ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ક્ષીઓ તરફ જુઓ, તેઓ વાવતા નથી કે લણતાં નથી. પક્ષીઓ વખારમાં કે ઘરમાં અનાજ બચાવતા નથી. પરંતુ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ંભાળ રાખે છે. અને તમે તો પક્ષીઓ કરતાં ઘણા મૂલ્યવા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ે કંઈ છુપાવી રાખેલું છે તે બતાવશે. જે કંઈ ગુપ્ત છે તે પ્રગટ ક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મારામાંથી કોઈ પણ તેના અંગે ચિંતાઓ કરીને તમારા જીવનમાં થોડા સમયનો પણ વધારો કરી 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જે કંઈ અંધારામાં કહો છો તે અજવાળામાં કહેવાશે, અને ગુપ્ત ઓરડામાં તમે જે કંઈ કાનમાં કહ્યું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ઘરના ધાબા પરથી પોકાર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ો તમે નાની બાબત પણ કરી શકતા નથી તો પછી બીજી બાબતોની ચિંતા શા માટે ક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ઈસુએ લોકોને કહ્યું, “હું તમને કહું છું, મારા મિત્રો, લોકોથી ડરો નહિ, લોકો શરીરને મારી શક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 પછી તેઓ તમને ઇજા કરતાં વધારે કઈ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જંગલી ફૂલોને જુઓ, તેઓ કેવી રીતે ઊગે છે. તેઓ તેમની જાત માટે નથી કપડાં બનાવતા કે નથી કંઈ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. પણ હું તમને કહું છું કે મહાન ધનવાન રાજા સુલેમાન પણ સુંદર રીતે શણગારાએલાં ફૂલોમાંના એક જેવો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રેલ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તમને એકથી ડરવાનું બતાવીશ. તમારે તેનાથી ડરવું જોઈએ જેનામાં તમને મારી નાખવાનો અને પછી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રકમાં નાખવાનો અધિકાર છો. હા, તે એક છે જેનાથી તાર ડ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જ્યારે પક્ષીઓ વેચાય છે, પાંચ નાના પક્ષીઓની કિંમત માત્ર બે પૈસા છે. પણ દેવ તેમાંના કોઈને ભૂ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એ પ્રમાણે દેવ ખેતરના ઘાસને સુંદર વસ્ત્રો પહેરાવે છે તેમ ઘાસ આજે જીવે છે. પણ આવતીકાલે તેને બ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 આગમાં નંખાય છે. તેથી તું જાણ કે દેવ તને વધારે સારું પહેરાવશે. તેથી આવો અલ્પવિશ્વાસ ન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ા, દેવને એ પણ ખબર છે કે તમારા માથાંના વાળ કેટલા છે. ડરશો નહિ. તમે ઘણા પક્ષીઓ કરતાં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લ્યવાન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તેથી હંમેશા તમે શું ખાશો અને શું પીશો તેના વિષે વિચાર ન કરો. તેના વિષે ચિંતા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તમને કહું છું, જો કોઈ વ્યક્તિ બીજા લોકો આગળ ઊભો રહે અને કહે કે તેને મારામાં વિશ્વાસ છે.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કહીશ કે તે વ્યક્તિ માકી છે. હું આ દેવના દૂતોની આગળ ક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ગતના બધા લોકો તે વસ્તુઓ મેળવવા પ્રયત્ન કરે છે. તમારો પિતા જાણે છે કે તમારે તે વસ્તુઓની જરૂ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જો કોઈ વ્યક્તિ લોકો આગળ ઊભો રહીને જાહેર કરે કે તેને મારામાં વિશ્વાસ નથી પછી હું કહીશ ક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મારી નથી. હું આ દેવના દૂતોની આગળ ક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ે વસ્તુઓ તમને જોઈએ છે તે દેવનું રાજ્ય છે. પછી આ બધી જરૂરી વસ્તુઓ તમને આપ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કોઈ વ્યક્તિ માણસના દીકરાની વિરૂદ્ધ કંઈક કહે છે, તો તેને માફી આપી શકાય છે. પણ કોઈ વ્યક્તિ પવિ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ાની વિરૂદ્ધ કંઈ વાત કહેશે તો તેને માફ કરી શકા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ઓ નાની ટોળી, તમે ડરશો નહિ, તમારા પિતા તમને રાજ્ય આપવા ઈચ્છ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જ્યારે લોકો તમને સભાસ્થાનોમાં અધિપતિઓ અને અધિકારીઓની આગળ લઈ જાય ત્યારે શું કહેવું તેની ચિંત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 અને તમારો બચાવ કેવી રીતે કરવો તેની પણ ચિંતા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વખતે પવિત્ર આત્મા તમારે શું કહેવું જોઈએ તે શીખ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મારી પાસે જે વસ્તુઓ છે તે વેચી દો અને જેઓને જરૂર છે તેઓને તે પૈસા આપી દો. આ જગતની સંપત્તિ સ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તી નથી. તેથી જે સંપત્તિ સતત રહે તે મેળવો. તમારી જાત માટે આકાશમાં ખજાનો પ્રાપ્ત કરો. તે ખજાનો સદ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શે. આકાશમાંના ખજાનાને ચોરો ચોરી શકતા નથી, અને કીડા તેનો નાશ કરી શક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ટોળામાંના એક માણસે ઈસુને કહ્યું, “ગુરુંજી, હમણા જ અમારા પિતાનું મૃત્યુ થયું છે. મારા ભાઈને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અમારા પિતાની માલિકીની વસ્તુઓનો ભાગ મને આપ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જ્યાં તમારો ખજાનો હશે ત્યાં જ તમારુંચિત્ત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તૈયાર થાઓ, પૂર્ણ પોષાક પહેરો, તમારા દીવા સળગતા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લગ્ન સમારંભમાંથી ઘેર પાછા આવતા ધણીની રાહ જોતાં સેવકો જેવા થાઓ. ધણી આવે છે અને ટકોરા મ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સો ધણી માંટે બારણું ઉઘ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પિતા અને પુત્રમાં ભાગલા પડશે: દીકરો તેના પિતાની વિરૂદ્ધ થશે. પિતા તેના પુત્રની વિરૂદ્ધ થશે. 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ુત્રીમાં ભાગલા પડશે: પુત્રી તેની માની વિરોધી થશે. મા તેની પુત્રીની વિરોધી થશે સાસુ અને વહુ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લા પડશે: વહુ તેની સાસુની વિરોધી થશે. સાસુ તેની વહુની વિરોધી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એ દાસોને ધન્ય છે કારણ કે જ્યારે તેઓનો ધણી ઘરે આવે છે અને તે જુએ છે કે તેના દાસો તૈયાર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વાટ જુએ છે. હું તમને સત્ય કહું છું, ધણી તેની જાતે કામ માટે કપડાં પહેરશે અને દાસોને મેજ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સવા કહેશે. પછી ધણી તેમની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પછી ઈસુએ લોકોને કહ્યું, “જ્યારે તમે પશ્ચિમમાં મોટાં વાદળા ઘેરાતાં જુઓ છો ત્યારે તમે કહો છો ક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ષાનું ઝાપટું આવશે; અને વરસાદ પડશે. અને ખરેખર વરસાદ 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ેલા દાસોને મધરાત પછી મોડેથી તેઓના ધણીની આવવાની રાહ જોવી પડે. તેઓનો ધણી જ્યારે આવે છે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રાહ જોતા જોઈને તે આનંદ પામ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જ્યારે તમને લાગે છે કે દક્ષિણમાંથી પવન ફૂંકાય છે ત્યારે તમે કહો છો કે, ‘તે દિવસે ખૂબ ગરમી પડ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ે સાચા છ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આ યાદ રાખો, ઘરનો ધણી જો જાણતો હોત કે ક્યા સમયે ચોર આવશે તો પછી ધણી ચોરને તેના ઘરમાં ઘૂસવા દે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ઓ ઢોંગીઓ! તમે હવામાન સમજી શકો છો તો હમણાં જે બની રહ્યું છે તે તમે શા માટે સમજ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થી તમે પણ તૈયાર રહો! માણસનો દિકરો તમે ધાર્યુ નહિ હોય તેવા સમયે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“શું સાચું છે તેનો તમે તમારી જાતે કેમ નિર્ણય કરતા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િતરે કહ્યું, “પ્રભુ, તેં આ વાર્તા અમારા માટે કહી કે બધા લોકો માટ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જ્યારે તારા વિરોધી સાથે ફરિયાદ નોંધાવવા માટે ન્યાયાલયમાં જતો હોય તો રસ્તામાં જ તેની સાથે સમાધ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પ્રયત્ન કર. જો તું તેનો ઉકેલ નહિ લાવે તો તે તને ન્યાયાધીશ આગળ ઘસડી જશે. રખે ન્યાયાધીશ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ીને સોંપે. અને તે તને બંદીખાનામાં નાખ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હું તને કહું છું તું પ્રત્યેક દમડી જે તારે ચુકવવાની છે તે નહિ આપે ત્યાં સુધી તું ત્યાંથી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્રભુએ કહ્યું, “શાણો અને વિશ્વાસપાત્ર સેવક કોણ છે? ધણી એક દાસ પર વિશ્વાસ રાખે છે જે બીજા દા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સર તેમનું ખાવાનું આપશે. એ દાસ કોણ છે જેના પર ધણી તે કામ કરવાનો વિશ્વાસ રાખ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જ્યારે ધણી આવે છે અને પોતે દાસને સોંપેલું કામ કરતાં જુએ છે, ત્યારે તે દાસ ઘણો સુખ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હું તમને સત્ય કહું છું, “ધણી તે દાસને પોતાની સર્વ માલમિલકતની સંભાળ રાખવા પસંદ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પણ જો દાસ દુષ્ટ હોય અને વિચારે કે તેનો ધણી જલદીથી પાછો આવશે નહિ, તો પછી શું બને? પેલો દાસ બી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સો અને દાસીઓને મારવાનું શરૂ કરશે. તે ખાશે, પીશે અને છાકટો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છી પેલા દાસનો ધણી આવશે ત્યારે પેલો દાસ તૈયાર હશે નહિ. દાસે ધારણા નહિ કરી હોય કે ધણી આવશે ત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ે તે આવશે પછી ધણી પેલા દાસને શિક્ષા કરશે. ધણી તેને બીજા લોકો જે તેની આજ્ઞા પાળતા નથી તેમ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ાઢી મૂ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“પેલા દાસે જાણ્યું, તેનો ધણી તેની પાસે શું કરાવવા માંગતો હતો પણ તે દાસે તેની જાતને તૈયાર કરી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ેના ધણીની ઈચ્છા પ્રમાણે જે કરવાનું હતું તે માટે પ્રયત્ન પણ કર્યો નહિ, તેથી તે દાસને ઘણ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થશ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ણ તે દાસોનું શું કે જેઓ તેમના ધણી શું ઈચ્છે છે તે જાણતા નથી? તે દાસ શિક્ષા થાય તેવાં જ કામ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પણ જે દાસો તેમને શું કરવાનું છે તે જાણે છે તેના કરતા તેને ઓછી શિક્ષા થશે. જે વ્યક્તિને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્યું હશે તે વધારે હોવા માટે પણ જવાબદાર થશે. જે વ્યક્તિ પાસેથી વધારે અપેક્ષા રાખવામાં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ેની પાસેથી વધારે માંગણી કર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ઈસુએ બોલવાનું ચાલુ રાખ્યું, “હું પૃથ્વી પર આગ વરસાવવા આવ્યો છું. જો આગ પ્રસરી જ ગઇ હોય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ું શું ઈચ્છ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મારે જુદા જ પ્રકારના બાપ્તિસ્મા સાથે બાપ્તિસ્મા પામવું જોઈએ અને તે પૂરું થતાં સુધી હું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િંતામા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શું તમે એમ માનો છો કે હું દુનિયાને શાંતિ આપવા આવ્યો છું? ના હું તો દુનિયાના ભાગલા પાડવા આ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કેમ કે હવે એ પરિવારના પાંચ માણસોમાં ભાગલા પડશે. એટલે કે ત્રણ બેની સામે, અને બે ત્રણની સ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2026-10-20T03:44:11Z</dcterms:created>
  <dcterms:modified xsi:type="dcterms:W3CDTF">2026-10-20T03:44:11Z</dcterms:modified>
  <dc:title>લૂક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