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2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ாவி ஊற்றும் தேவா
நற்கனி நான் தர நித்தம் துதிபாட
நல்லாவி ஊற்றும் தேவா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ந்தெகோஸ்தே நாளிலே
உந்தனாவி ஈந்தீரே
இந்த வேளையில் இறங்கிடுவீரே
விந்தை செய் விண் ஆவியே --- நல்லாவி
2. மெத்த அசுத்தன் நானே
சுத்தாவி கொண்டெனையே
சித்தம் வைத்தென்றும் சுத்தம் செய்வீரே
சத்திய பரிசுத்தனே --- நல்லாவி
3. ஆவியின் கனி ஒன்பதும்
மேவி நான் தந்திடவும்
ஜீவியமெல்லாம் புவி மீதிலே
சுவிசேஷ பணியாற்றவும் --- நல்லாவி
4. பாவம் செய்யாதிருக்க
பாரில் சாட்சி பகர
பார் மீட்க வந்த பரமனையே
பாரோர்க்கு எடுத்துரைக்க --- நல்லாவ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2026-10-24T18:30:43Z</dcterms:created>
  <dcterms:modified xsi:type="dcterms:W3CDTF">2026-10-24T18:30:43Z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