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தரியு அரசாண்ட இரண்டாம் வருஷம் ஆறாம் மாதம் முதலாந்தேதியிலே, கர்த்தருடைய வார்த்தை ஆகாய் என்னும் தீர்க்கதரிசியின் மூலமாய் செயல்த்தியேலின் குமாரனாகிய செருபாபேல் என்னும் யூதாவின் தலைவனுக்கும், யோத்சதாக்கின் குமாரனாகிய யோசுவா என்னும் பிரதான ஆசாரியனுக்கும் உண்டாகி, அவர் சொன்னது என்னவென்றா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தரியு அரசாண்ட இரண்டாம் வருஷம் ஆறாம் மாதம் முதலாந்தேதியிலே, கர்த்தருடைய வார்த்தை ஆகாய் என்னும் தீர்க்கதரிசியின் மூலமாய் செயல்த்தியேலின் குமாரனாகிய செருபாபேல் என்னும் யூதாவின் தலைவனுக்கும், யோத்சதாக்கின் குமாரனாகிய யோசுவா என்னும் பிரதான ஆசாரியனுக்கும் உண்டாகி, அவர் சொன்னது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தரியு அரசாண்ட இரண்டாம் வருஷம் ஆறாம் மாதம் முதலாந்தேதியிலே, கர்த்தருடைய வார்த்தை ஆகாய் என்னும் தீர்க்கதரிசியின் மூலமாய் செயல்த்தியேலின் குமாரனாகிய செருபாபேல் என்னும் யூதாவின் தலைவனுக்கும், யோத்சதாக்கின் குமாரனாகிய யோசுவா என்னும் பிரதான ஆசாரியனுக்கும் உண்டாகி, அவர் சொன்னது என்னவென்றால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ஜனங்கள் கர்த்தருடைய ஆலயத்தைக் கட்டுகிறதற்கு ஏற்றகாலம் இன்னும் வரவில்லை என்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ஆகாய் என்னும் தீர்க்கதரிசியின் மூலமாய்க் கர்த்தருடைய வார்த்தை உண்டாகி, அவர் சொல்லுகிறார்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வீடு பாழாய்க் கிடக்கும்போது, நீங்கள் மச்சுப்பாவப்பட்ட உங்கள் வீடுகளில் குடியிருக்கும்படியான காலம் இதுவ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ோதும் சேனைகளின் கர்த்தர் சொல்லுகிறார்: உங்கள் வழிகளைச் சிந்தித்துப்பா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ிரளாய் விதைத்தும் கொஞ்சமாய் அறுத்துக்கொண்டுவருகிறீர்கள்; நீங்கள் புசித்தும் திருப்தியாகவில்லை; குடித்தும் பரிபூரணமடையவில்லை; நீங்கள் வஸ்திரம் உடுத்தியும் ஒருவனுக்கும் குளிர்விடவில்லை; கூலியைச் சம்பாதிக்கிறவன் பொத்தலான பையிலே போடுகிறவனாய் அதைச் சம்பாதிக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ிரளாய் விதைத்தும் கொஞ்சமாய் அறுத்துக்கொண்டுவருகிறீர்கள்; நீங்கள் புசித்தும் திருப்தியாகவில்லை; குடித்தும் பரிபூரணமடையவில்லை; நீங்கள் வஸ்திரம் உடுத்தியும் ஒருவனுக்கும் குளிர்விடவில்லை; கூலியைச் சம்பாதிக்கிறவன் பொத்தலான பையிலே போடுகிறவனாய் அதைச் சம்பாதிக்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திரளாய் விதைத்தும் கொஞ்சமாய் அறுத்துக்கொண்டுவருகிறீர்கள்; நீங்கள் புசித்தும் திருப்தியாகவில்லை; குடித்தும் பரிபூரணமடையவில்லை; நீங்கள் வஸ்திரம் உடுத்தியும் ஒருவனுக்கும் குளிர்விடவில்லை; கூலியைச் சம்பாதிக்கிறவன் பொத்தலான பையிலே போடுகிறவனாய் அதைச் சம்பாதிக்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வழிகளைச் சிந்தித்துப் பார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மலையின்மேல் ஏறிப்போய், மரங்களை கொண்டுவந்து, ஆலயத்தைக் கட்டுங்கள்; அதின்பேரில் நான் பிரியமாயிருப்பேன், அதில் என் மகிமை விளங்கும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மலையின்மேல் ஏறிப்போய், மரங்களை கொண்டுவந்து, ஆலயத்தைக் கட்டுங்கள்; அதின்பேரில் நான் பிரியமாயிருப்பேன், அதில் என் மகிமை விளங்கும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கமாய் வருமென்று நீங்கள் எதிர்பார்த்திருந்தும், இதோ, கொஞ்சம் கிடைத்தது; நீங்கள் அறுத்து வீட்டுக்குக் கொண்டுவந்தும், நான் அதை ஊதிப்போடுகிறேன்; எதினிமித்தமென்றால், என் வீடு பாழாய்க்கிடக்கும்போது நீங்கள் எல்லாரும் அவனவன் தன் தன் வீட்டிற்கு ஓடிப்போகிறீர்களே, இதினிமித்தமே என்று சேனைகளின்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கமாய் வருமென்று நீங்கள் எதிர்பார்த்திருந்தும், இதோ, கொஞ்சம் கிடைத்தது; நீங்கள் அறுத்து வீட்டுக்குக் கொண்டுவந்தும், நான் அதை ஊதிப்போடுகிறேன்; எதினிமித்தமென்றால், என் வீடு பாழாய்க்கிடக்கும்போது நீங்கள் எல்லாரும் அவனவன் தன் தன் வீட்டிற்கு ஓடிப்போகிறீர்களே, இதினிமித்தமே என்று சேனைகளின்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கமாய் வருமென்று நீங்கள் எதிர்பார்த்திருந்தும், இதோ, கொஞ்சம் கிடைத்தது; நீங்கள் அறுத்து வீட்டுக்குக் கொண்டுவந்தும், நான் அதை ஊதிப்போடுகிறேன்; எதினிமித்தமென்றால், என் வீடு பாழாய்க்கிடக்கும்போது நீங்கள் எல்லாரும் அவனவன் தன் தன் வீட்டிற்கு ஓடிப்போகிறீர்களே, இதினிமித்தமே என்று சேனைகளின்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உங்கள்மேல் இருக்கிற வானம் பனியைப் பெய்யாமலும், பூமி பலனைக் கெடாமலும் போ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நிலத்தின்மேலும், மலைகளின்மேலும், தானியத்தின்மேலும், புது திராட்சரசத்தின்மேலும், எண்ணெயின்மேலும், பூமியில் விளைகிற எல்லாவற்றின்மேலும் மனுஷரின்மேலும், மிருகங்களின்மேலும், கைப்பாடு அனைத்தின்மேலும் வறட்சியை வருவித்தேன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நிலத்தின்மேலும், மலைகளின்மேலும், தானியத்தின்மேலும், புது திராட்சரசத்தின்மேலும், எண்ணெயின்மேலும், பூமியில் விளைகிற எல்லாவற்றின்மேலும் மனுஷரின்மேலும், மிருகங்களின்மேலும், கைப்பாடு அனைத்தின்மேலும் வறட்சியை வருவித்தே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நிலத்தின்மேலும், மலைகளின்மேலும், தானியத்தின்மேலும், புது திராட்சரசத்தின்மேலும், எண்ணெயின்மேலும், பூமியில் விளைகிற எல்லாவற்றின்மேலும் மனுஷரின்மேலும், மிருகங்களின்மேலும், கைப்பாடு அனைத்தின்மேலும் வறட்சியை வருவித்தே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ெயல்த்தியேலின் குமாரனாகிய செருபாபேலும், யோத்சதாக்கின் குமாரனாகிய யோசுவா என்னும் பிரதான ஆசாரியனும், ஜனத்தில் மீதியான அனைவரும் தங்கள் தேவனாகிய கர்த்தருடைய சத்தத்துக்கும், தங்கள் தேவனாகிய கர்த்தர் அனுப்பின ஆகாய் என்னும் தீர்க்கதரிசியினுடைய வார்த்தைகளுக்கும் செவிகொடுத்தார்கள், ஜனங்கள் கர்த்தருக்கு முன்பாகப் பயந்த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ெயல்த்தியேலின் குமாரனாகிய செருபாபேலும், யோத்சதாக்கின் குமாரனாகிய யோசுவா என்னும் பிரதான ஆசாரியனும், ஜனத்தில் மீதியான அனைவரும் தங்கள் தேவனாகிய கர்த்தருடைய சத்தத்துக்கும், தங்கள் தேவனாகிய கர்த்தர் அனுப்பின ஆகாய் என்னும் தீர்க்கதரிசியினுடைய வார்த்தைகளுக்கும் செவிகொடுத்தார்கள், ஜனங்கள் கர்த்தருக்கு முன்பாகப் பயந்தி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ெயல்த்தியேலின் குமாரனாகிய செருபாபேலும், யோத்சதாக்கின் குமாரனாகிய யோசுவா என்னும் பிரதான ஆசாரியனும், ஜனத்தில் மீதியான அனைவரும் தங்கள் தேவனாகிய கர்த்தருடைய சத்தத்துக்கும், தங்கள் தேவனாகிய கர்த்தர் அனுப்பின ஆகாய் என்னும் தீர்க்கதரிசியினுடைய வார்த்தைகளுக்கும் செவிகொடுத்தார்கள், ஜனங்கள் கர்த்தருக்கு முன்பாகப் பயந்தி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ுடைய தூதனாகிய ஆகாய், கர்த்தர் தூதனுப்பிய வார்த்தையின்படி ஜனங்களை நோக்கி: நான் உங்களோடே இருக்கிறேன் என்று கர்த்தர் சொல்லுகிறார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ுடைய தூதனாகிய ஆகாய், கர்த்தர் தூதனுப்பிய வார்த்தையின்படி ஜனங்களை நோக்கி: நான் உங்களோடே இருக்கிறேன் என்று கர்த்தர் சொல்லுகிறார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செயல்த்தியேலின் குமாரனாகிய செருபாபேல் என்னும் யூதாவின் தலைவனுடைய ஆவியையும், யோத்சதாக்கின் குமாரனாகிய யோசுவா என்னும் பிரதான ஆசாரியனுடைய ஆவியையும், ஜனத்தில் மீதியான எல்லாருடைய ஆவியையும் எழுப்பினார்; அவர்கள் வந்து, தங்கள் தேவனாகிய கர்த்தரின் ஆலயத்திலே வேலைசெய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செயல்த்தியேலின் குமாரனாகிய செருபாபேல் என்னும் யூதாவின் தலைவனுடைய ஆவியையும், யோத்சதாக்கின் குமாரனாகிய யோசுவா என்னும் பிரதான ஆசாரியனுடைய ஆவியையும், ஜனத்தில் மீதியான எல்லாருடைய ஆவியையும் எழுப்பினார்; அவர்கள் வந்து, தங்கள் தேவனாகிய கர்த்தரின் ஆலயத்திலே வேலைசெய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ரியு ராஜாவின் இரண்டாம் வருஷம் ஆறாம் மாதம் இருபத்துநாலாந்தேதியிலே இது நட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ரியு ராஜாவின் இரண்டாம் வருஷம் ஆறாம் மாதம் இருபத்துநாலாந்தேதியிலே இது நட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7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ాజైన దర్యావేషు ఏలుబడియందు రెండవ సంవత్స రము ఆరవ నెల మొదటి దినమున ప్రవక్తయగు హగ్గయి ద్వారా యూ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మీద అధికారియు షయల్తీయేలు కుమారుడునైన జెరుబ్బాబెలుకును ప్రధానయాజకుడును యెహోజాదాకు కుమారుడున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షువకును యెహోవా వాక్కు ప్రత్యక్షమై యీలాగు సెలవిచ్చెను సైన్యములకధిపతియగు యెహోవా ఆజ్ఞ ఇచ్చున 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మయమింక రాలేదు, యెహోవా మందిర మును కట్టించుటకు సమయమింక రాలేదని యీ జనులు చెప్పుచున్నార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ందుకు యెహోవా వాక్కు ప్రత్యక్షమై ప్రవక్తయగు హగ్గయిద్వారా సెలవిచ్చి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ఈ మందిరము పాడైయుండగా మీరు సరంబీవేసిన యిండ్లలో నిసించుటకు ఇది సమయమ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ాబట్టి సైన్యములకధిపతియగు యెహోవా సెలవిచ్చునదేమనగా మీ ప్రవర్తననుగూర్చి ఆలోచిం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ీరు విస్తారముగా విత్తినను మీకు కొంచెమే పండెను, మీరు భోజనము చేయుచున్నను ఆకలి తీరకయున్నది, ప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ను దాహము తీరకయున్నది, బట్టలు కప్పు కొనుచున్నను చలి ఆగకున్నది, పనివారు కష్టముచేసి జీ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పాదించుకొనినను జీతము చినిగిపోయిన సంచిలో వేసినట్టుగా ఉ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ాగా సైన్యములకధిపతియగు యెహోవా సెలవిచ్చునదేమనగామీ ప్రవర్తననుగూర్చి ఆలోచిం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పర్వతములెక్కి మ్రాను తీసికొని వచ్చి మీరు ఈ మందిరమును కట్టించినయెడల దానియందు నేను సంతోషించి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ఘనపరచుకొందునని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ిస్తారముగా కావలెనని మీరు ఎదురు చూచితిరి గాని కొంచెముగా పండెను; మీరు దానిని ఇంటికి తేగా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చెదరగొట్టితిని; ఎందు చేతనని యెహోవా అడుగుచున్నాడు. నా మందిరము పాడైయుండగా మీరందరు మీ మీ యిండ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ుకొను టకు త్వరపడుటచేతనే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ాబట్టి మిమ్మునుబట్టి ఆకాశపుమంచు కురువకయున్నది, భూమి పండక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నేను భూమికిని పర్వతములకును అనావృష్టి కలుగజేసి, ధాన్యము విషయములోను ద్రాక్షారసము విషయములోను తై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షయములోను భూమి ఫలించు సమస్తము విషయములోను మనుష్యుల విషయములోను పశువుల విషయములోను చేతిపనులన్ని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షయములోను క్షామము పుట్టిం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షయల్తీయేలు కుమారుడైన జెరుబ్బాబెలును యెహో జాదాకు కుమారుడును ప్రధానయాజకుడునగు యెహోషు వయు శేష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ందరును తమ దేవుడైన యెహోవా మాటలు ఆలకించి, తమ దేవుడైన యెహోవా ప్రవక్త యైన హగ్గయిని పంప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జేసిన వార్త విని యెహోవాయందు భయభక్తులు పూ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ప్పుడు యెహోవా దూతయైన హగ్గయి యెహోవా తెలియ జేసిన వార్తనుబట్టి జనులకు ప్రకటించినదేమనగానేను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డుగా ఉన్నా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ెహోవా యూదాదేశపు అధికారియగు షయల్తీయేలు కుమారుడైన జెరుబ్బాబెలుయొక్క మనస్సును, ప్రధాన యాజకుడ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జాదాకు కుమారుడైన యెహోషువ మనస్సును,శేషించిన జనులందరి మనస్సును ప్రేరేప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రు కూడివచ్చి, రాజైన దర్యావేషుయొక్క యేలుబడి యందు రెండవ సంవత్సరము ఆరవ నెల యిరువది నాలు గవ దిన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ులకు అధిపతియగు తమ దేవుని మందిరపు పనిచేయ మొదలు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గ్గయి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2026-10-21T02:58:07Z</dcterms:created>
  <dcterms:modified xsi:type="dcterms:W3CDTF">2026-10-21T02:58:07Z</dcterms:modified>
  <dc:title>హగ్గయి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