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வாக்குத்தத்தத்தைக் குறித்து அவன் அவிசுவாசமாய் சந்தேகப்படாம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வாக்குத்தத்தத்தைக் குறித்து அவன் அவிசுவாசமாய் சந்தேகப்படாமல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 வாக்குத்தத்தம்பண்ணினதை நிறைவேற்ற வல்லவராயிருக்கிறாரென்று முழு நிச்சயமாய் நம்பி, தேவனை மகிமைப்படுத்தி, விசுவாசத்தில் வல்லவனா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 வாக்குத்தத்தம்பண்ணினதை நிறைவேற்ற வல்லவராயிருக்கிறாரென்று முழு நிச்சயமாய் நம்பி, தேவனை மகிமைப்படுத்தி, விசுவாசத்தில் வல்லவனா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அது அவனுக்கு நீதியாக எண்ணப்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 அவனுக்கு நீதியாக எண்ணப்பட்டதென்பது, அவனுக்குமாத்திரமல்ல, நமக்காகவும் எழுதப்பட்ட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ம்முடைய கர்த்தராகிய இயேசுவை மரித்தோரிலிருந்து எழுப்பினவரை விசுவாசிக்கிற நமக்கும் அப்படியே எண்ணப்ப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ம்முடைய கர்த்தராகிய இயேசுவை மரித்தோரிலிருந்து எழுப்பினவரை விசுவாசிக்கிற நமக்கும் அப்படியே எண்ணப்ப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ம்முடைய கர்த்தராகிய இயேசுவை மரித்தோரிலிருந்து எழுப்பினவரை விசுவாசிக்கிற நமக்கும் அப்படியே எண்ண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நம்முடைய பாவங்களுக்காக ஒப்புக்கொடுக்கப்பட்டும், நாம் நீதிமான்களாக்கப்படுவதற்காக எழுப்பப்பட்டும் இரு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ஜாதிகளுக்கு உன்னைத் தகப்பனாக ஏற்படுத்தினேன் என்று எழுதியிருக்கிறபடி, அவன் தான் விசுவாசித்தவருமாய், மரித்தோரை உயிர்ப்பித்து, இல்லாதவைகளை இருக்கிறவைகளைப்போல் அழைக்கிறவருமாயிருக்கிற தேவனுக்கு முன்பாக நம்மெல்லாருக்கும் தகப்பனா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நம்முடைய பாவங்களுக்காக ஒப்புக்கொடுக்கப்பட்டும், நாம் நீதிமான்களாக்கப்படுவதற்காக எழுப்பப்பட்டும் இருக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டியானால், நம்முடைய தகப்பனாகிய ஆபிரகாம் மாம்சத்தின்படி என்னத்தைக் கண்டடைந்தான் என்று சொல்லுவோம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காம் கிரியைகளினாலே நீதிமானாக்கப்பட்டானாகில் மேன்மைபாராட்ட அவனுக்கு ஏதுவுண்டு; ஆகிலும் தேவனுக்கு முன்பாக மேன்மைபாராட்ட ஏதுவ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காம் கிரியைகளினாலே நீதிமானாக்கப்பட்டானாகில் மேன்மைபாராட்ட அவனுக்கு ஏதுவுண்டு; ஆகிலும் தேவனுக்கு முன்பாக மேன்மைபாராட்ட ஏதுவ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ேதவாக்கியம் என்ன சொல்லுகிறது? ஆபிரகாம் தேவனை விசுவாசித்தான், அது அவனுக்கு நீதியாக எண்ணப்பட்டது என்று சொல்லு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ேதவாக்கியம் என்ன சொல்லுகிறது? ஆபிரகாம் தேவனை விசுவாசித்தான், அது அவனுக்கு நீதியாக எண்ணப்பட்டது என்று சொல்லு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ிரியை செய்கிறவனுக்கு வருகிற கூலி கிருபையென்றெண்ணப்படாமல், கடனென்றெண்ணப்ப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கிரியை செய்யாமல் பாவியை நீதிமானாக்குகிறவரிடத்தில் விசுவாசம் வைக்கிறவனாயிருந்தால், அவனுடைய விசுவாசமே அவனுக்கு நீதியாக எண்ணப்ப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கிரியை செய்யாமல் பாவியை நீதிமானாக்குகிறவரிடத்தில் விசுவாசம் வைக்கிறவனாயிருந்தால், அவனுடைய விசுவாசமே அவனுக்கு நீதியாக எண்ணப்ப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, கிரியைகளில்லாமல் தேவனாலே நீதிமானென்றெண்ணப்படுகிற மனுஷனுடைய பாக்கியத்தைக் காண்பிக்கும் பொருட்டு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ஜாதிகளுக்கு உன்னைத் தகப்பனாக ஏற்படுத்தினேன் என்று எழுதியிருக்கிறபடி, அவன் தான் விசுவாசித்தவருமாய், மரித்தோரை உயிர்ப்பித்து, இல்லாதவைகளை இருக்கிறவைகளைப்போல் அழைக்கிறவருமாயிருக்கிற தேவனுக்கு முன்பாக நம்மெல்லாருக்கும் தகப்பனா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, கிரியைகளில்லாமல் தேவனாலே நீதிமானென்றெண்ணப்படுகிற மனுஷனுடைய பாக்கியத்தைக் காண்பிக்கும் பொருட்டு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வர்களுடைய அக்கிரமங்கள் மன்னிக்கப்பட்டதோ, எவர்களுடைய பாவங்கள் மூடப்பட்டதோ, அவர்கள் பாக்கியவான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வனுடைய பாவத்தைக் கர்த்தர் எண்ணாதிருக்கிறாரோ, அவன் பாக்கியவான் என்று தாவீது சொல்லியிருக்கி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பாக்கியம் விருத்தசேதனமுள்ளவனுக்குமாத்திரம் வருமோ, விருத்தசேதனமில்லாதவனுக்கும் வருமோ? ஆபிரகாமுக்கு விசுவாசம் நீதியாக எண்ணப்பட்டது என்று சொல்லுகிறோம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பாக்கியம் விருத்தசேதனமுள்ளவனுக்குமாத்திரம் வருமோ, விருத்தசேதனமில்லாதவனுக்கும் வருமோ? ஆபிரகாமுக்கு விசுவாசம் நீதியாக எண்ணப்பட்டது என்று சொல்லுகிறோமே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ு எப்பொழுது அவனுக்கு அப்படி எண்ணப்பட்டது? அவன் விருத்தசேதனமுள்ளவனாயிருந்தபோதோ, விருத்தசேதனமில்லாதவனாயிருந்தபோதோ? விருத்தசேதனமுள்ளவனாயிருந்தபோதல்ல, விருத்தசேதனமில்லாதவனாயிருந்தபோத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ு எப்பொழுது அவனுக்கு அப்படி எண்ணப்பட்டது? அவன் விருத்தசேதனமுள்ளவனாயிருந்தபோதோ, விருத்தசேதனமில்லாதவனாயிருந்தபோதோ? விருத்தசேதனமுள்ளவனாயிருந்தபோதல்ல, விருத்தசேதனமில்லாதவனாயிருந்தபோத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விருத்தசேதனமில்லாதகாலத்தில் அவன் விசுவாசத்தினாலே அடைந்த நீதிக்கு முத்திரையாக விருத்தசேதனமாகிய அடையாளத்தைப் பெற்றான். விருத்தசேதனமில்லாதவர்களாய் விசுவாசிக்கிற யாவருக்கும் நீதி எண்ணப்படும்பொருட்டாக அவர்களுக்கு அவன் தகப்பனாயிருக்கும்படிக்க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விருத்தசேதனமில்லாதகாலத்தில் அவன் விசுவாசத்தினாலே அடைந்த நீதிக்கு முத்திரையாக விருத்தசேதனமாகிய அடையாளத்தைப் பெற்றான். விருத்தசேதனமில்லாதவர்களாய் விசுவாசிக்கிற யாவருக்கும் நீதி எண்ணப்படும்பொருட்டாக அவர்களுக்கு அவன் தகப்பனாயிருக்கும்படிக்க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ேலும், விருத்தசேதனமில்லாதகாலத்தில் அவன் விசுவாசத்தினாலே அடைந்த நீதிக்கு முத்திரையாக விருத்தசேதனமாகிய அடையாளத்தைப் பெற்றான். விருத்தசேதனமில்லாதவர்களாய் விசுவாசிக்கிற யாவருக்கும் நீதி எண்ணப்படும்பொருட்டாக அவர்களுக்கு அவன் தகப்பனாயிருக்கும்படிக்க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சந்ததி இவ்வளவாயிருக்கும் என்று சொல்லப்பட்டபடியே, தான் அநேக ஜாதிகளுக்குத் தகப்பனாவதை நம்புகிறதற்கு ஏதுவில்லாதிருந்தும், அதை நம்பிக்கையோடே விசுவாசித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ருத்தசேதனத்தைப் பெற்றவர்களாய்மாத்திரமல்ல, நம்முடைய தகப்பனாகிய ஆபிரகாம் விருத்தசேதனமில்லாதகாலத்தில் அடைந்த விசுவாசமாகிய அடிச்சுவடுகளில் நடக்கிறவர்களாயுமிருக்கிறவர்களுக்குத் தகப்பனாயிருக்கும்படிக்கும், அந்த அடையாளத்தைப் பெற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ருத்தசேதனத்தைப் பெற்றவர்களாய்மாத்திரமல்ல, நம்முடைய தகப்பனாகிய ஆபிரகாம் விருத்தசேதனமில்லாதகாலத்தில் அடைந்த விசுவாசமாகிய அடிச்சுவடுகளில் நடக்கிறவர்களாயுமிருக்கிறவர்களுக்குத் தகப்பனாயிருக்கும்படிக்கும், அந்த அடையாளத்தைப் பெற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ருத்தசேதனத்தைப் பெற்றவர்களாய்மாத்திரமல்ல, நம்முடைய தகப்பனாகிய ஆபிரகாம் விருத்தசேதனமில்லாதகாலத்தில் அடைந்த விசுவாசமாகிய அடிச்சுவடுகளில் நடக்கிறவர்களாயுமிருக்கிறவர்களுக்குத் தகப்பனாயிருக்கும்படிக்கும், அந்த அடையாளத்தைப் பெற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, உலகத்தைச் சுதந்தரிப்பான் என்கிற வாக்குத்தத்தம் ஆபிரகாமுக்காவது அவன் சந்ததிக்காவது நியாயப்பிரமாணத்தினால் கிடையாமல் விசுவாசத்தினால் வருகிற நீதியினால் கிடைத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, உலகத்தைச் சுதந்தரிப்பான் என்கிற வாக்குத்தத்தம் ஆபிரகாமுக்காவது அவன் சந்ததிக்காவது நியாயப்பிரமாணத்தினால் கிடையாமல் விசுவாசத்தினால் வருகிற நீதியினால் கிடைத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, உலகத்தைச் சுதந்தரிப்பான் என்கிற வாக்குத்தத்தம் ஆபிரகாமுக்காவது அவன் சந்ததிக்காவது நியாயப்பிரமாணத்தினால் கிடையாமல் விசுவாசத்தினால் வருகிற நீதியினால் கிடைத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யாயப்பிரமாணத்தைச் சார்ந்தவர்கள் சுதந்தரவாளிகளானால் விசுவாசம் வீணாய்போம், வாக்குத்தத்தமும் அவமாக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யாயப்பிரமாணத்தைச் சார்ந்தவர்கள் சுதந்தரவாளிகளானால் விசுவாசம் வீணாய்போம், வாக்குத்தத்தமும் அவமாக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ியாயப்பிரமாணம் கோபாக்கினையை உண்டாக்குகிறது, நியாயப்பிரமாணமில்லாவிட்டால் மீறுதலும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ியாயப்பிரமாணம் கோபாக்கினையை உண்டாக்குகிறது, நியாயப்பிரமாணமில்லாவிட்டால் மீறுதலும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சந்ததி இவ்வளவாயிருக்கும் என்று சொல்லப்பட்டபடியே, தான் அநேக ஜாதிகளுக்குத் தகப்பனாவதை நம்புகிறதற்கு ஏதுவில்லாதிருந்தும், அதை நம்பிக்கையோடே விசுவாசித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சுதந்தரமானது கிருபையினால் உண்டாகிறதாயிருக்கும்படிக்கு அது விசுவாசத்தினாலே வருகிறது; நியாயப்பிரமாணத்தைச் சார்ந்தவர்களாகிய சந்ததியாருக்குமாத்திரமல்ல, நம்மெல்லாருக்கும் தகப்பனாகிய ஆபிரகாமுடைய விசுவாசத்தைச் சார்ந்தவர்களான எல்லாச் சந்ததியாருக்கும் அந்த வாக்குத்தத்தம் நிச்சயமாயிருக்கும்படிக்கு அப்படி வருகிற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சுதந்தரமானது கிருபையினால் உண்டாகிறதாயிருக்கும்படிக்கு அது விசுவாசத்தினாலே வருகிறது; நியாயப்பிரமாணத்தைச் சார்ந்தவர்களாகிய சந்ததியாருக்குமாத்திரமல்ல, நம்மெல்லாருக்கும் தகப்பனாகிய ஆபிரகாமுடைய விசுவாசத்தைச் சார்ந்தவர்களான எல்லாச் சந்ததியாருக்கும் அந்த வாக்குத்தத்தம் நிச்சயமாயிருக்கும்படிக்கு அப்படி வருகிற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சுதந்தரமானது கிருபையினால் உண்டாகிறதாயிருக்கும்படிக்கு அது விசுவாசத்தினாலே வருகிறது; நியாயப்பிரமாணத்தைச் சார்ந்தவர்களாகிய சந்ததியாருக்குமாத்திரமல்ல, நம்மெல்லாருக்கும் தகப்பனாகிய ஆபிரகாமுடைய விசுவாசத்தைச் சார்ந்தவர்களான எல்லாச் சந்ததியாருக்கும் அந்த வாக்குத்தத்தம் நிச்சயமாயிருக்கும்படிக்கு அப்படி வரு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சுதந்தரமானது கிருபையினால் உண்டாகிறதாயிருக்கும்படிக்கு அது விசுவாசத்தினாலே வருகிறது; நியாயப்பிரமாணத்தைச் சார்ந்தவர்களாகிய சந்ததியாருக்குமாத்திரமல்ல, நம்மெல்லாருக்கும் தகப்பனாகிய ஆபிரகாமுடைய விசுவாசத்தைச் சார்ந்தவர்களான எல்லாச் சந்ததியாருக்கும் அந்த வாக்குத்தத்தம் நிச்சயமாயிருக்கும்படிக்கு அப்படி வருகிற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, சுதந்தரமானது கிருபையினால் உண்டாகிறதாயிருக்கும்படிக்கு அது விசுவாசத்தினாலே வருகிறது; நியாயப்பிரமாணத்தைச் சார்ந்தவர்களாகிய சந்ததியாருக்குமாத்திரமல்ல, நம்மெல்லாருக்கும் தகப்பனாகிய ஆபிரகாமுடைய விசுவாசத்தைச் சார்ந்தவர்களான எல்லாச் சந்ததியாருக்கும் அந்த வாக்குத்தத்தம் நிச்சயமாயிருக்கும்படிக்கு அப்படி வரு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சந்ததி இவ்வளவாயிருக்கும் என்று சொல்லப்பட்டபடியே, தான் அநேக ஜாதிகளுக்குத் தகப்பனாவதை நம்புகிறதற்கு ஏதுவில்லாதிருந்தும், அதை நம்பிக்கையோடே விசுவாசி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விசுவாசத்திலே பலவீனமாயிருக்கவில்லை; அவன் ஏறக்குறைய நூறு வயதுள்ளவனாயிருக்கும்போது, தன் சரீரம் செத்துப்போனதையும், சாராளுடைய கர்ப்பம் செத்துப்போனதையும் எண்ணாத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விசுவாசத்திலே பலவீனமாயிருக்கவில்லை; அவன் ஏறக்குறைய நூறு வயதுள்ளவனாயிருக்கும்போது, தன் சரீரம் செத்துப்போனதையும், சாராளுடைய கர்ப்பம் செத்துப்போனதையும் எண்ணாத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விசுவாசத்திலே பலவீனமாயிருக்கவில்லை; அவன் ஏறக்குறைய நூறு வயதுள்ளவனாயிருக்கும்போது, தன் சரீரம் செத்துப்போனதையும், சாராளுடைய கர்ப்பம் செத்துப்போனதையும் எண்ணாத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0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ঈশ্বর য়ে প্রতিশ্রুতি দিয়েছিলেন তার পূর্ণতার বিষয়ে অব্রাহামের কোন সন্দেহ ছিল না৷ অব্রাহ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িশ্বাস করলেন না বরং তিনি বিশ্বাসে বলবান হয়ে উঠলেন এবং ঈশ্বরের প্রশংসা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ঈশ্বর য়ে প্রতিশ্রুতি দিয়েছিলেন তা য়ে তিনি সফল করতে পারবেন, সেই সম্বন্ধে অব্রাহাম সুনিশ্চ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র তাই, ‘এই বিশ্বাস তাকে ঈশ্বরের সম্মুখে ধার্মিক প্রতিপন্ন করেছি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শাস্ত্রে এই কথা শুধু য়ে তাঁর জন্যই লেখা হয়েছিল তা ন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ঐ কথাগুলি আমাদের জন্যও লেখা হয়েছে৷ আমাদের বিশ্বাসকেও ঈশ্বর আমাদের পক্ষে ধার্মিকতা হিস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পন্ন করলেন৷ কারণ যিনি প্রভু যীশুকে মৃতদের মধ্য থেকে পুনরুত্থিত করেছেন, সেই ঈশ্বরে আমরা বিশ্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আমাদের পাপের জন্য সেই যীশুকে মৃত্যুর হাতে সমর্পণ করা হল এবং আমাদের ঈশ্বরের সাক্ষাতে ধার্ম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শাস্ত্রে লেখা আছে, ‘আমি তোমাকে বহু জাতির পিতা করলাম৷’ঈশ্বরের দৃষ্টিতে অব্রাহাম আমাদের পিতা৷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পন্ন করার জন্য যীশু মৃতদের মধ্য থেকে জীবিত হয়ে উঠ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াহলে আমাদের পার্থিব পিতৃপুরুষ অব্রাহামসম্বন্ধে আমরা কি বলব? বিশ্বাস সম্পর্কে তিনি কি শিখেছিল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দি নিজের কাজের জন্য তিনি ধার্মিক প্রতিপন্ন হতেন, তবে গর্ব করার মতো তার কিছু থাকত; কিন্তু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ক্ষাতে তিনি গর্ব করতে পারেন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শাস্ত্রএ ব্যাপারে বলে, ‘অব্রাহাম ঈশ্বরে বিশ্বাস করলেন; আর সেই বিশ্বাসের দ্বারাই তিনি ধার্ম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পন্ন হল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়ে লোক কাজ করে তার মজুরি তো নিছক দান বলে নয় কিন্তু তার ন্যায় পাওনা বলে গন্য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য়ে মানুষ কাজ করার বদলে ঈশ্বরের ওপর বিশ্বাস করে সেক্ষেত্রে তার বিশ্বাসই তাকে ধার্ম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পন্ন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দায়ুদদও সেই একইভাবে বলেছেন ধন্য সেই ব্যক্তি যাকে ঈশ্বর তার কাজের দ্বারা নয় বরং তার বিশ্বাস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ঈশ্বরে বিশ্বাস করতেন, যিনি মৃতকে জীবন দেন ও যার অস্তিত্ব নেই তাকে অস্তিত্বে আন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রুন ধার্মিক প্রতিপন্ন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‘ধন্য তারা, যাদের অন্যায় ক্ষমা করা হয়েছে, যাদের পাপ ঢেকে রাখা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ধন্য সেই ব্যক্তি, প্রভু যার পাপ গন্য করেন না৷’ গীতসংহিতা 32 :1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খন এই সৌভাগ্য কি শুধু যাঁরা সুন্নত হয়েছে তাদের জন্য? অসুন্নতদের জন্যে কি নয়? কারণ আমরা বল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বিশ্বাস দ্বারাই অব্রাহাম ধার্মিক প্রতিপন্ন হয়েছিল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িন্তু অব্রাহামের কোন অবস্থায়, তাঁর সুন্নত হবার আগে, না পরে? আসলে অসুন্নত অবস্থায়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ার্মিক প্রতিপন্ন হ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অসুন্নত অবস্থায় তিনি বিশ্বাসের দ্বারা ধার্মিক প্রতিপন্ন হন এবং তার চিহ্ন হিসাবে তিনি সুন্ন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েন৷ তাই অসুন্নত হলেও যাঁরা বিশ্বাস করে, অব্রাহাম তাদেরও পিতা; তারাও ঈশ্বরের সাক্ষাতে ধার্ম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পন্ন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অব্রাহামের সন্তান হবার কোন আশা ছিল না; কিন্তু অব্রাহাম ঈশ্বরের ওপরে বিশ্বাসে স্থির ছিলেন৷ আশা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যাঁরা সুন্নত হয়েছে অব্রাহাম তাদেরও পিতা৷ তাদের সুন্নত হওয়ার সুবাদে য়ে তারা অব্রাহামের সন্ত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 তা নয়৷ কিন্তু সুন্নত হবার পূর্বে অব্রাহামের য়ে বিশ্বাস ছিল, ঐ লোকেরা যদি অব্রাহামের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ের পথ অনুসরণ করে থাকে তবেই তারা অব্রাহামের সন্ত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জগতের উত্তরাধিকারী হবার য়ে প্রতিজ্ঞা ঈশ্বর অব্রাহাম ও তার বংশধরদের কাছে করেছিলেন,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র মাধ্যমে আসেনি কিন্তু বিশ্বাসের দ্বারা য়ে ধার্মিকতা লাভ হয় তার মধ্য দিয়েই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জ্ঞা করা হয়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ারণ যদি বিধি-ব্যবস্থায় নির্ভর কেউ জগতের উত্তরাধিকারী হয় তবে বিশ্বাসের কোন অর্থ হয় না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ক্ষেত্রে প্রতিজ্ঞাও মূল্যহী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ারণ বিধি-ব্যবস্থা মেনে চলা না হলে তা শুধুই ঈশ্বরের ক্রোধ নিয়ে আসে৷ বিধি-ব্যবস্থা য়েখানে নে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খানে তার লঙঘন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লেও আশা করে যাচ্ছিলেন; আর এই জন্যই তিনি বহুজাতির পিতা হতে পেরেছিলেন৷ ঠিক ঈশ্বর য়েমন বলেছি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ই ঈশ্বরের প্রতিশ্রুতির পূর্ণতা বিশ্বাসের ফলেই লাভ হয়, য়েন তা অনুগ্রহের দান হিসাবে গ্রহণ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৷ এইভাবে অব্রাহামের সব বংশধরদের জন্য সেই প্রতিজ্ঞা দৃঢ়ভাবে রয়েছে৷ যাদের বিধি-ব্যবস্থা দে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 কেবল তাদের জন্যই সেই প্রতিজ্ঞা রয়েছে, তা নয়, কিন্তু তাদের জন্যেও সেই প্রতিজ্ঞা রয়ে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দের অব্রাহামের মতো বিশ্বাস রয়েছে৷ এই প্রতিশ্রুতি তাদেরই জন্য যাঁরা অব্রাহামের মত বিশ্বাসে চ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্রাহাম আমাদের সকলেরই পিত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তোমার বংশধররা আকাশের তারার মত অসংখ্য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অব্রাহামের বয়স তখন একশ বছর, কাজেই সন্তান লাভের জন্য তাঁর দৈহিক ক্ষমতা শেষ হয়ে গিয়েছিল৷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ত্রী সারার সন্তান ধারণ করার ক্ষমতা ছিল না৷ অব্রাহাম এসব কথা চিন্তা করেছিলেন, কিন্তু ঈশ্বরের প্র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ে তিনি দুর্বল হয়ে পড়েন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2026-07-30T22:32:08Z</dcterms:created>
  <dcterms:modified xsi:type="dcterms:W3CDTF">2026-07-30T22:32:08Z</dcterms:modified>
  <dc:title>ரோமர்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