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கிரியை செய்யாமல் பாவியை நீதிமானாக்குகிறவரிடத்தில் விசுவாசம் வைக்கிறவனாயிருந்தால், அவனுடைய விசுவாசமே அவனுக்கு நீதியாக எண்ணப்ப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கிரியை செய்யாமல் பாவியை நீதிமானாக்குகிறவரிடத்தில் விசுவாசம் வைக்கிறவனாயிருந்தால், அவனுடைய விசுவாசமே அவனுக்கு நீதியாக எண்ணப்ப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படி, கிரியைகளில்லாமல் தேவனாலே நீதிமானென்றெண்ணப்படுகிற மனுஷனுடைய பாக்கியத்தைக் காண்பிக்கும் பொருட்டு;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ப்படி, கிரியைகளில்லாமல் தேவனாலே நீதிமானென்றெண்ணப்படுகிற மனுஷனுடைய பாக்கியத்தைக் காண்பிக்கும் பொருட்டு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ர்களுடைய அக்கிரமங்கள் மன்னிக்கப்பட்டதோ, எவர்களுடைய பாவங்கள் மூடப்பட்டதோ, அவர்கள் பாக்கியவான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ுடைய பாவத்தைக் கர்த்தர் எண்ணாதிருக்கிறாரோ, அவன் பாக்கியவான் என்று தாவீது சொல்லியிருக்கி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வனுடைய பாவத்தைக் கர்த்தர் எண்ணாதிருக்கிறாரோ, அவன் பாக்கியவான் என்று தாவீது சொல்லியிருக்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பாக்கியம் விருத்தசேதனமுள்ளவனுக்குமாத்திரம் வருமோ, விருத்தசேதனமில்லாதவனுக்கும் வருமோ? ஆபிரகாமுக்கு விசுவாசம் நீதியாக எண்ணப்பட்டது என்று சொல்லுகிறோம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பாக்கியம் விருத்தசேதனமுள்ளவனுக்குமாத்திரம் வருமோ, விருத்தசேதனமில்லாதவனுக்கும் வருமோ? ஆபிரகாமுக்கு விசுவாசம் நீதியாக எண்ணப்பட்டது என்று சொல்லுகிறோ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பாக்கியம் விருத்தசேதனமுள்ளவனுக்குமாத்திரம் வருமோ, விருத்தசேதனமில்லாதவனுக்கும் வருமோ? ஆபிரகாமுக்கு விசுவாசம் நீதியாக எண்ணப்பட்டது என்று சொல்லுகிறோம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டியானால், நம்முடைய தகப்பனாகிய ஆபிரகாம் மாம்சத்தின்படி என்னத்தைக் கண்டடைந்தான் என்று சொல்லுவோம்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ு எப்பொழுது அவனுக்கு அப்படி எண்ணப்பட்டது? அவன் விருத்தசேதனமுள்ளவனாயிருந்தபோதோ, விருத்தசேதனமில்லாதவனாயிருந்தபோதோ? விருத்தசேதனமுள்ளவனாயிருந்தபோதல்ல, விருத்தசேதனமில்லாதவனாயிருந்தபோத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ு எப்பொழுது அவனுக்கு அப்படி எண்ணப்பட்டது? அவன் விருத்தசேதனமுள்ளவனாயிருந்தபோதோ, விருத்தசேதனமில்லாதவனாயிருந்தபோதோ? விருத்தசேதனமுள்ளவனாயிருந்தபோதல்ல, விருத்தசேதனமில்லாதவனாயிருந்தபோத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விருத்தசேதனமில்லாதகாலத்தில் அவன் விசுவாசத்தினாலே அடைந்த நீதிக்கு முத்திரையாக விருத்தசேதனமாகிய அடையாளத்தைப் பெற்றான். விருத்தசேதனமில்லாதவர்களாய் விசுவாசிக்கிற யாவருக்கும் நீதி எண்ணப்படும்பொருட்டாக அவர்களுக்கு அவன் தகப்பனாயிருக்கும்படிக்க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விருத்தசேதனமில்லாதகாலத்தில் அவன் விசுவாசத்தினாலே அடைந்த நீதிக்கு முத்திரையாக விருத்தசேதனமாகிய அடையாளத்தைப் பெற்றான். விருத்தசேதனமில்லாதவர்களாய் விசுவாசிக்கிற யாவருக்கும் நீதி எண்ணப்படும்பொருட்டாக அவர்களுக்கு அவன் தகப்பனாயிருக்கும்படிக்க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விருத்தசேதனமில்லாதகாலத்தில் அவன் விசுவாசத்தினாலே அடைந்த நீதிக்கு முத்திரையாக விருத்தசேதனமாகிய அடையாளத்தைப் பெற்றான். விருத்தசேதனமில்லாதவர்களாய் விசுவாசிக்கிற யாவருக்கும் நீதி எண்ணப்படும்பொருட்டாக அவர்களுக்கு அவன் தகப்பனாயிருக்கும்படிக்க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ருத்தசேதனத்தைப் பெற்றவர்களாய்மாத்திரமல்ல, நம்முடைய தகப்பனாகிய ஆபிரகாம் விருத்தசேதனமில்லாதகாலத்தில் அடைந்த விசுவாசமாகிய அடிச்சுவடுகளில் நடக்கிறவர்களாயுமிருக்கிறவர்களுக்குத் தகப்பனாயிருக்கும்படிக்கும், அந்த அடையாளத்தைப் பெற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ருத்தசேதனத்தைப் பெற்றவர்களாய்மாத்திரமல்ல, நம்முடைய தகப்பனாகிய ஆபிரகாம் விருத்தசேதனமில்லாதகாலத்தில் அடைந்த விசுவாசமாகிய அடிச்சுவடுகளில் நடக்கிறவர்களாயுமிருக்கிறவர்களுக்குத் தகப்பனாயிருக்கும்படிக்கும், அந்த அடையாளத்தைப் பெற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ிருத்தசேதனத்தைப் பெற்றவர்களாய்மாத்திரமல்ல, நம்முடைய தகப்பனாகிய ஆபிரகாம் விருத்தசேதனமில்லாதகாலத்தில் அடைந்த விசுவாசமாகிய அடிச்சுவடுகளில் நடக்கிறவர்களாயுமிருக்கிறவர்களுக்குத் தகப்பனாயிருக்கும்படிக்கும், அந்த அடையாளத்தைப் பெற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, உலகத்தைச் சுதந்தரிப்பான் என்கிற வாக்குத்தத்தம் ஆபிரகாமுக்காவது அவன் சந்ததிக்காவது நியாயப்பிரமாணத்தினால் கிடையாமல் விசுவாசத்தினால் வருகிற நீதியினால் கிடைத்த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ன்றியும், உலகத்தைச் சுதந்தரிப்பான் என்கிற வாக்குத்தத்தம் ஆபிரகாமுக்காவது அவன் சந்ததிக்காவது நியாயப்பிரமாணத்தினால் கிடையாமல் விசுவாசத்தினால் வருகிற நீதியினால் கிடைத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கிரியைகளினாலே நீதிமானாக்கப்பட்டானாகில் மேன்மைபாராட்ட அவனுக்கு ஏதுவுண்டு; ஆகிலும் தேவனுக்கு முன்பாக மேன்மைபாராட்ட ஏது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ப்பிரமாணத்தைச் சார்ந்தவர்கள் சுதந்தரவாளிகளானால் விசுவாசம் வீணாய்போம், வாக்குத்தத்தமும் அவமா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யாயப்பிரமாணத்தைச் சார்ந்தவர்கள் சுதந்தரவாளிகளானால் விசுவாசம் வீணாய்போம், வாக்குத்தத்தமும் அவமா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ியாயப்பிரமாணம் கோபாக்கினையை உண்டாக்குகிறது, நியாயப்பிரமாணமில்லாவிட்டால் மீறுதலும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ியாயப்பிரமாணம் கோபாக்கினையை உண்டாக்குகிறது, நியாயப்பிரமாணமில்லாவிட்டால் மீறுதலும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, சுதந்தரமானது கிருபையினால் உண்டாகிறதாயிருக்கும்படிக்கு அது விசுவாசத்தினாலே வருகிறது; நியாயப்பிரமாணத்தைச் சார்ந்தவர்களாகிய சந்ததியாருக்குமாத்திரமல்ல, நம்மெல்லாருக்கும் தகப்பனாகிய ஆபிரகாமுடைய விசுவாசத்தைச் சார்ந்தவர்களான எல்லாச் சந்ததியாருக்கும் அந்த வாக்குத்தத்தம் நிச்சயமாயிருக்கும்படிக்கு அப்படி வருகிற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, சுதந்தரமானது கிருபையினால் உண்டாகிறதாயிருக்கும்படிக்கு அது விசுவாசத்தினாலே வருகிறது; நியாயப்பிரமாணத்தைச் சார்ந்தவர்களாகிய சந்ததியாருக்குமாத்திரமல்ல, நம்மெல்லாருக்கும் தகப்பனாகிய ஆபிரகாமுடைய விசுவாசத்தைச் சார்ந்தவர்களான எல்லாச் சந்ததியாருக்கும் அந்த வாக்குத்தத்தம் நிச்சயமாயிருக்கும்படிக்கு அப்படி வரு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, சுதந்தரமானது கிருபையினால் உண்டாகிறதாயிருக்கும்படிக்கு அது விசுவாசத்தினாலே வருகிறது; நியாயப்பிரமாணத்தைச் சார்ந்தவர்களாகிய சந்ததியாருக்குமாத்திரமல்ல, நம்மெல்லாருக்கும் தகப்பனாகிய ஆபிரகாமுடைய விசுவாசத்தைச் சார்ந்தவர்களான எல்லாச் சந்ததியாருக்கும் அந்த வாக்குத்தத்தம் நிச்சயமாயிருக்கும்படிக்கு அப்படி வரு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தலால், சுதந்தரமானது கிருபையினால் உண்டாகிறதாயிருக்கும்படிக்கு அது விசுவாசத்தினாலே வருகிறது; நியாயப்பிரமாணத்தைச் சார்ந்தவர்களாகிய சந்ததியாருக்குமாத்திரமல்ல, நம்மெல்லாருக்கும் தகப்பனாகிய ஆபிரகாமுடைய விசுவாசத்தைச் சார்ந்தவர்களான எல்லாச் சந்ததியாருக்கும் அந்த வாக்குத்தத்தம் நிச்சயமாயிருக்கும்படிக்கு அப்படி வரு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 ஜாதிகளுக்கு உன்னைத் தகப்பனாக ஏற்படுத்தினேன் என்று எழுதியிருக்கிறபடி, அவன் தான் விசுவாசித்தவருமாய், மரித்தோரை உயிர்ப்பித்து, இல்லாதவைகளை இருக்கிறவைகளைப்போல் அழைக்கிறவருமாயிருக்கிற தேவனுக்கு முன்பாக நம்மெல்லாருக்கும் தகப்பனா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 ஜாதிகளுக்கு உன்னைத் தகப்பனாக ஏற்படுத்தினேன் என்று எழுதியிருக்கிறபடி, அவன் தான் விசுவாசித்தவருமாய், மரித்தோரை உயிர்ப்பித்து, இல்லாதவைகளை இருக்கிறவைகளைப்போல் அழைக்கிறவருமாயிருக்கிற தேவனுக்கு முன்பாக நம்மெல்லாருக்கும் தகப்பனா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பிரகாம் கிரியைகளினாலே நீதிமானாக்கப்பட்டானாகில் மேன்மைபாராட்ட அவனுக்கு ஏதுவுண்டு; ஆகிலும் தேவனுக்கு முன்பாக மேன்மைபாராட்ட ஏதுவ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 ஜாதிகளுக்கு உன்னைத் தகப்பனாக ஏற்படுத்தினேன் என்று எழுதியிருக்கிறபடி, அவன் தான் விசுவாசித்தவருமாய், மரித்தோரை உயிர்ப்பித்து, இல்லாதவைகளை இருக்கிறவைகளைப்போல் அழைக்கிறவருமாயிருக்கிற தேவனுக்கு முன்பாக நம்மெல்லாருக்கும் தகப்பனா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ந்ததி இவ்வளவாயிருக்கும் என்று சொல்லப்பட்டபடியே, தான் அநேக ஜாதிகளுக்குத் தகப்பனாவதை நம்புகிறதற்கு ஏதுவில்லாதிருந்தும், அதை நம்பிக்கையோடே விசுவாசித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ந்ததி இவ்வளவாயிருக்கும் என்று சொல்லப்பட்டபடியே, தான் அநேக ஜாதிகளுக்குத் தகப்பனாவதை நம்புகிறதற்கு ஏதுவில்லாதிருந்தும், அதை நம்பிக்கையோடே விசுவாசித்த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ந்ததி இவ்வளவாயிருக்கும் என்று சொல்லப்பட்டபடியே, தான் அநேக ஜாதிகளுக்குத் தகப்பனாவதை நம்புகிறதற்கு ஏதுவில்லாதிருந்தும், அதை நம்பிக்கையோடே விசுவாசித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விசுவாசத்திலே பலவீனமாயிருக்கவில்லை; அவன் ஏறக்குறைய நூறு வயதுள்ளவனாயிருக்கும்போது, தன் சரீரம் செத்துப்போனதையும், சாராளுடைய கர்ப்பம் செத்துப்போனதையும் எண்ணாதிரு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விசுவாசத்திலே பலவீனமாயிருக்கவில்லை; அவன் ஏறக்குறைய நூறு வயதுள்ளவனாயிருக்கும்போது, தன் சரீரம் செத்துப்போனதையும், சாராளுடைய கர்ப்பம் செத்துப்போனதையும் எண்ணாதிரு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விசுவாசத்திலே பலவீனமாயிருக்கவில்லை; அவன் ஏறக்குறைய நூறு வயதுள்ளவனாயிருக்கும்போது, தன் சரீரம் செத்துப்போனதையும், சாராளுடைய கர்ப்பம் செத்துப்போனதையும் எண்ணாத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வாக்குத்தத்தத்தைக் குறித்து அவன் அவிசுவாசமாய் சந்தேகப்படாமல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னுடைய வாக்குத்தத்தத்தைக் குறித்து அவன் அவிசுவாசமாய் சந்தேகப்படாமல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் வாக்குத்தத்தம்பண்ணினதை நிறைவேற்ற வல்லவராயிருக்கிறாரென்று முழு நிச்சயமாய் நம்பி, தேவனை மகிமைப்படுத்தி, விசுவாசத்தில் வல்லவனா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ேதவாக்கியம் என்ன சொல்லுகிறது? ஆபிரகாம் தேவனை விசுவாசித்தான், அது அவனுக்கு நீதியாக எண்ணப்பட்டது என்று சொல்லுகிற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அது அவனுக்கு நீதியாக எண்ணப்பட்ட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அது அவனுக்கு நீதியாக எண்ணப்பட்ட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ு அவனுக்கு நீதியாக எண்ணப்பட்டதென்பது, அவனுக்குமாத்திரமல்ல, நமக்காகவும் எழுதப்பட்டிருக்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கர்த்தராகிய இயேசுவை மரித்தோரிலிருந்து எழுப்பினவரை விசுவாசிக்கிற நமக்கும் அப்படியே எண்ணப்ப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கர்த்தராகிய இயேசுவை மரித்தோரிலிருந்து எழுப்பினவரை விசுவாசிக்கிற நமக்கும் அப்படியே எண்ணப்ப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நம்முடைய பாவங்களுக்காக ஒப்புக்கொடுக்கப்பட்டும், நாம் நீதிமான்களாக்கப்படுவதற்காக எழுப்பப்பட்டும் இருக்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 நம்முடைய பாவங்களுக்காக ஒப்புக்கொடுக்கப்பட்டும், நாம் நீதிமான்களாக்கப்படுவதற்காக எழுப்பப்பட்டும் இருக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ேதவாக்கியம் என்ன சொல்லுகிறது? ஆபிரகாம் தேவனை விசுவாசித்தான், அது அவனுக்கு நீதியாக எண்ணப்பட்டது என்று சொல்லு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ரியை செய்கிறவனுக்கு வருகிற கூலி கிருபையென்றெண்ணப்படாமல், கடனென்றெண்ணப்ப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ிரியை செய்கிறவனுக்கு வருகிற கூலி கிருபையென்றெண்ணப்படாமல், கடனென்றெண்ணப்ப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கிரியை செய்யாமல் பாவியை நீதிமானாக்குகிறவரிடத்தில் விசுவாசம் வைக்கிறவனாயிருந்தால், அவனுடைய விசுவாசமே அவனுக்கு நீதியாக எண்ணப்ப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માં વિશ્વાસ રાખવોજ જોઈએ. પછી જ દેવ તે વ્યક્તિના વિશ્વાસનો સ્વીકાર કરે છે અને તે વિશ્વાસ તેને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થે ન્યાયી ઠરાવે છે. દેવ એક છે જે અધર્મીને પણ ન્યાયી બનાવ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દાઉદે આ જ વાત કહી છે. દાઉદે કહ્યું છે કે કોઈ વ્યક્તિએ કેવાં કેવાં કામો કર્યા છે એ જોયા વગર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્યારે તેને એક સારા માણસ તરીકે સ્વીકારી લ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ને ધન્ય છે.“જ્યારે લોકોના અપરાધો માફ કરાય છે, અને જેઓનાં પાપો ઢંકાઈ જાય છે, તેઓને ધન્ય છ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અને જ્યારે પ્રભુ કોઈ વ્યક્તિને લેખે પાપ નહિ ગણીને સ્વીકારી લે છે ત્યારે, તે માણસને ધન્ય છ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ીતશાસ્ત્ર 32:1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ો શું જે યહૂદિઓએ સુન્નત કરાવી છે તેઓને જ આ આનંદની અનુભૂતિ થાય છે? કે પછી, જેમણે સુન્નત કરાવી ન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મને પણ એવો આનંદ પ્રાપ્ત થશે? એટલા માટે મેં અગાઉથી કહ્યું છે કે દેવે ઈબ્રાહિમના વિશ્વાસને સ્વીકાર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 વિશ્વાસે જ તેને દેવ પ્રાપ્તિ માટે ન્યાયી ઠરા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ો આપણા લોકોના પૂર્વજ ઈબ્રાહિમ વિષે આપણે શું કહી શકીએ છીએ? વિશ્વાસ વિષે તેઓ શું શીખ્ય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ો આ કેવી રીતે થયું? ઈબ્રાહિમે તેની સુન્નત કરાવી તે પહેલા કે ત્યાર પછી દેવે તેનો સ્વીકાર કર્ય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ી સુન્નત પહેલા જ દેવે તેને સ્વીકારી લીધ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ઈબ્રાહિમ જ્યારે સુન્નત વગરનો હતો ત્યારે તે વિશ્વાસના માર્ગે દેવ સાથે ન્યાયી થયો હતો. તે સાબ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ા માટે પાછળથી તેણે સુન્નત કરાવી. આ રીતે ઈબ્રાહિમ જે બધા લોકોએ સુન્નત નથી કરાવી તેના પૂર્વજ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થી દેવે આ લોકોને દેવ સાથે ન્યાયી હોવાની માન્યતા આપ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ે લોકોની સુન્નત કરવામાં આવી છે તેમનો પૂર્વજ પણ ઈબ્રાહિમ જ છે. માત્ર તેઓની સુન્નતને કાર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ઈબ્રાહિમને પિતાનું સ્થાન મળ્યું નથી. આપણા પૂર્વજ ઈબ્રાહિમ સુન્નત પહેલા જે વિશ્વાસ ઘરાવતો હતો, એ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ભર્યુ જીવન જો તેઓ જીવે તો જ ઈબ્રાહિમ તેમનો પિતા ગણ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ઈબ્રાહિમ અને તેના વંશજોને નિયમના પાલનથી નહિ પણ વિશ્વાસથી દેવ સાથે ન્યાયી ઠરાવ્યા હતા. તે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ું વચન મળ્યું કે આખી દુનિયાની સમૃદ્ધિ અને સુખ તેને વારસામાં મળ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જે કામો ઈબ્રાહિમે કર્યા એનાથી જ દેવે તેને ન્યાયી ઠરાવ્યો હોત તો તેને બડાશ મારવાનું બહાનું મળ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દેવના વચન પ્રમાણે ધર્મશાસ્ત્રને અનુસરવાથી જ જો લોકોને બધું વારસામાં મળી જતું હોય, તો પછ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નું કોઈ મૂલ્ય નથી. અને એ રીતે ઈબ્રાહિમને મળેલું વચન પણ નિરર્થક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શા માટે? કેમ કે નિયમનું લક્ષણ એ છે કે જ્યારે તેનું પાલન કરવામાં આવતું નથી, ત્યારે દેવનો કોપ ઉત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પરંતુ જો નિયમનું અસ્તિત્વ જ ન હોય તો, તેનું ઉલ્લંઘન કરવાનો પ્રશ્ન ઉપસ્થિત થતો જ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આમ લોકો દેવનું વચન વિશ્વાસ દ્વારા મેળવે છે. દેવે વિશ્વાસનો માર્ગ સૂચવ્યો છે, તેથી તે સઘળાં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નામૂલ્યે ભેટ તરીકે આપી શકાય. તેથી ઈબ્રાહિમના બધા વંશજોને દેવનું વચન વિનામૂલ્ય ભેટ છે. તે એમ નથી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ી કૃપા માત્ર નિયમ પ્રમાણે જીવનારા માટે જ છે. કોઈ પણ માણસ કે જે ઈબ્રાહિમના જેમ વિશ્વાસથી જીવે છ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પણ વચન મળી શકે છે. ઈબ્રાહિમ આપણા સૌને પૂર્વ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શાસ્ત્રોમાં લખેલું છે એ પ્રમાણે; “મેં તને અનેક પ્રજાઓનો પિતા બનાવ્યો છે.”દેવની સાક્ષીએ આ વા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ત્ય છે. ઈબ્રાહિમે દેવ પર વિશ્વાસ કર્યો તે દેવ કે જે મૂએલાઓને સજીવન કરે છે, અને જે વસ્તુઓ કે ઘટના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ત. પરંતુ ઈબ્રાહિમ દેવ આગળ બડાશ મારી શક્યો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જી સુધી બની નથી તેને પ્રગટ કરનાર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ઈબ્રાહિમને ત્યાં બાળકો થાય એવી કોઈ આશા ન હતી. પરંતુ ઈબ્રાહિમને દેવમાં વિશ્વાસ હતો, અને આશ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ેવવાનું તેણે ચાલુ રાખ્યું. તેથી જ તો ઘણી પ્રજાઓનો તે પૂર્વજ થયો. દેવે તેને કહ્યું હતું, “તને ઘ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ંશજો મળ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ઈબ્રાહિમ જ્યારે લગભગ સો વર્ષનો થયો, ત્યારે તે બાળકોના પિતા બનવાની ઉંમર વિતાવી ચૂક્યો હતો. વળ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ણે આ જાણ્યું કે સારા ને બાળકો થાય એવી કોઈ શક્યતા ન હતી. તે પોતાના દૃઢ વિશ્વાસમાંથી જરા પણ ડગ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દેવનું વચન ધ્યાનમાં રાખીને તેણે અવિશ્વાસથી સંદેહ આણ્યો નહિ પણ દેવનો મહિમા કર્યો અને ધીમે ધી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ો વિશ્વાસ દૃઢ બનતો ગયો. તેણે હંમેશા દેવની સ્તુતિ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ઈબ્રાહિમને મનમાં ખાતરી હતી જ કે દેવે જે વચન આપ્યું છે તે પરિપૂર્ણ કરવા દેવ સંપૂર્ણપણે સમર્થ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ધર્મશાસ્ત્ર કહે છે: “ઈબ્રાહિમ દેવમાં માનતો હતો. અને દેવે તેના વિશ્વાસનો સ્વીકાર કર્યો.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ો આમ, “દેવે ઈબ્રાહિમના વિશ્વાસનો સ્વીકાર કર્યો અને એ વિશ્વાસે જ ઈબ્રાહિમને દેવ સાથે ન્યાય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વ્ય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“તેને ન્યાયી ગણવામાં આવ્યો.” એ શબ્દો માત્ર ઈબ્રાહિમ માટે જ લખવામાં આવ્યા ન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પણ આપણા પ્રભુ ઈસુને મરણમાંથી સજીવન કરનાર દેવ પર જેઓ વિશ્વાસ કરે છે તેઓને માટે પણ એ જ શબ્દો લખેલ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અને આપણે તે દેવમાં વિશ્વાસ કર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આપણા પાપોને લીધે ઈસુને મરણને સ્વાધીન કરવામાં આવ્યો, અને આપણે દેવની સાથે ન્યાયી થઈએ તે માટે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માંથી ઊઠાડવામાં આવ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ે ઈબ્રાહિમને દેવ સાથે ન્યાયી ઠરાવ્ય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જ્યારે કોઈ વ્યક્તિ કામ કરે છે, ત્યારે એને આપવામાં આવતો પગાર બક્ષિસ તરીકે અપાતો નથી. તે જે પગ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ળે છે તે તેનાં કામની કમાણ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પરંતુ મનુષ્ય એવું કોઈ પણ કામ કરી શકતો નથી કે જે તેને દેવ સાથે ન્યાયી ઠરાવી શકે. તેથી તે માણ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2026-06-15T13:22:13Z</dcterms:created>
  <dcterms:modified xsi:type="dcterms:W3CDTF">2026-06-15T13:22:13Z</dcterms:modified>
  <dc:title>ரோமர்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