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presProps" Target="presProps.xml"/>
  <Relationship Id="rId62" Type="http://schemas.openxmlformats.org/officeDocument/2006/relationships/viewProps" Target="viewProps.xml"/>
  <Relationship Id="rId6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தலால், நீ போ; நான் உன் வாயோடே இருந்து, நீ பேசவேண்டியதை உனக்குப் போதிப்பேன் என்ற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ற்கு அவன்: ஆண்டவரே, நீர் அனுப்பச் சித்தமாயிருக்கிற யாரையாகிலும் அனுப்பும் என்ற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கர்த்தர் மோசேயின் மேல் கோபமூண்டவராகி: லேவியனாகிய ஆரோன் உன் சகோதரன் அல்லவா? அவன் நன்றாய்ப் பேசுகிறவன் என்று அறிவேன்; அவன் உன்னைச் சந்திக்கப் புறப்பட்டு வருகிறான்; உன்னைக் காணும்போது அவன் இருதயம் மகிழ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கர்த்தர் மோசேயின் மேல் கோபமூண்டவராகி: லேவியனாகிய ஆரோன் உன் சகோதரன் அல்லவா? அவன் நன்றாய்ப் பேசுகிறவன் என்று அறிவேன்; அவன் உன்னைச் சந்திக்கப் புறப்பட்டு வருகிறான்; உன்னைக் காணும்போது அவன் இருதயம் மகிழ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கர்த்தர் மோசேயின் மேல் கோபமூண்டவராகி: லேவியனாகிய ஆரோன் உன் சகோதரன் அல்லவா? அவன் நன்றாய்ப் பேசுகிறவன் என்று அறிவேன்; அவன் உன்னைச் சந்திக்கப் புறப்பட்டு வருகிறான்; உன்னைக் காணும்போது அவன் இருதயம் மகிழு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 அவனோடே பேசி, அவன் வாயில் வார்த்தைகளை போடு; நான் உன் வாயிலும் அவன் வாயிலும் இருந்து, நீங்கள் செய்ய வேண்டியதை உங்களுக்கு உணர்த்துவ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 அவனோடே பேசி, அவன் வாயில் வார்த்தைகளை போடு; நான் உன் வாயிலும் அவன் வாயிலும் இருந்து, நீங்கள் செய்ய வேண்டியதை உங்களுக்கு உணர்த்துவ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ன் உனக்குப் பதிலாக ஜனங்களோடே பேசுவான்; இவ்விதமாய் அவன் உனக்கு வாயாக இருப்பான்; நீ அவனுக்குத் தேவனாக இருப்பாய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ந்தக் கோலையும் உன் கையிலே பிடித்துக்கொண்டுபோ, இதனால் நீ அடையாளங்களைச் செய்வாய் என்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ோசே தன் மாமனாகிய எத்திரோவினிடத்துக்கு வந்து: நான் எகிப்திலிருக்கிற என் சகோதரரிடத்துக்குத் திரும்பிப்போய், அவர்கள் இன்னும் உயிரோடே இருக்கிறார்களா என்று பார்க்கும்படிப் புறப்பட்டுப்போக உத்தரவு தரவேண்டும் என்றான். அப்பொழுது எத்திரோ மோசேயை நோக்கி: சுகமாய்ப் போய்வாரும் என்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மோசே: அவர்கள் என்னை நம்பார்கள்; என் வாக்குக்குச் செவிகொடார்கள்; கர்த்தர் உனக்குத் தரிசனமாகவில்லை என்று சொல்லுவார்கள் என்ற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ோசே தன் மாமனாகிய எத்திரோவினிடத்துக்கு வந்து: நான் எகிப்திலிருக்கிற என் சகோதரரிடத்துக்குத் திரும்பிப்போய், அவர்கள் இன்னும் உயிரோடே இருக்கிறார்களா என்று பார்க்கும்படிப் புறப்பட்டுப்போக உத்தரவு தரவேண்டும் என்றான். அப்பொழுது எத்திரோ மோசேயை நோக்கி: சுகமாய்ப் போய்வாரும் என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ோசே தன் மாமனாகிய எத்திரோவினிடத்துக்கு வந்து: நான் எகிப்திலிருக்கிற என் சகோதரரிடத்துக்குத் திரும்பிப்போய், அவர்கள் இன்னும் உயிரோடே இருக்கிறார்களா என்று பார்க்கும்படிப் புறப்பட்டுப்போக உத்தரவு தரவேண்டும் என்றான். அப்பொழுது எத்திரோ மோசேயை நோக்கி: சுகமாய்ப் போய்வாரும் என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ின்னும் கர்த்தர் மீதியானிலே மோசேயை நோக்கி: நீ எகிப்துக்குத் திரும்பிப் போ, உன் பிராணனை வாங்கத்தேடின மனிதர் எல்லாரும் இறந்து போனார்கள் என்ற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ின்னும் கர்த்தர் மீதியானிலே மோசேயை நோக்கி: நீ எகிப்துக்குத் திரும்பிப் போ, உன் பிராணனை வாங்கத்தேடின மனிதர் எல்லாரும் இறந்து போனார்கள் என்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் அவனை நோக்கி: உன் கையில் இருக்கிறது என்ன என்றார். ஒரு கோல் என்ற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ைத் தரையிலே போடு என்றார்; அவன் அதைத் தரையிலே போட்டபோது, அது சர்ப்பமாயிற்று; மோசே அதற்கு விலகி ஓடின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ைத் தரையிலே போடு என்றார்; அவன் அதைத் தரையிலே போட்டபோது, அது சர்ப்பமாயிற்று; மோசே அதற்கு விலகி ஓடின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மோசே தன் மனைவியையும் தன் பிள்ளைகளையும் கழுதையின் மேல் ஏற்றிக்கொண்டு, எகிப்து தேசத்துக்குத் திரும்பினான்; தேவனுடைய கோலையும் மோசே தன் கையிலே பிடித்துக்கொண்டுபோன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மோசே தன் மனைவியையும் தன் பிள்ளைகளையும் கழுதையின் மேல் ஏற்றிக்கொண்டு, எகிப்து தேசத்துக்குத் திரும்பினான்; தேவனுடைய கோலையும் மோசே தன் கையிலே பிடித்துக்கொண்டுபோன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கர்த்தர் மோசேயை நோக்கி: உன் கையை நீட்டி, அதின் வாலைப் பிடி என்றார்; அவன் தன் கையை நீட்டி, அதைப் பிடித்தபோது, அது அவன் கையிலே கோலாயிற்ற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மோசே: அவர்கள் என்னை நம்பார்கள்; என் வாக்குக்குச் செவிகொடார்கள்; கர்த்தர் உனக்குத் தரிசனமாகவில்லை என்று சொல்லுவார்கள் என்ற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கர்த்தர் மோசேயை நோக்கி: உன் கையை நீட்டி, அதின் வாலைப் பிடி என்றார்; அவன் தன் கையை நீட்டி, அதைப் பிடித்தபோது, அது அவன் கையிலே கோலாயிற்ற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பிரகாமின் தேவனும் ஈசாக்கின் தேவனும் யாக்கோபின் தேவனுமாயிருக்கிற தங்கள் பிதாக்களுடைய தேவனாகிய கர்த்தர் உனக்கு தரிசனமானதை அவர்கள் நம்புவதற்கு இதுவே அடையாளம் என்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பிரகாமின் தேவனும் ஈசாக்கின் தேவனும் யாக்கோபின் தேவனுமாயிருக்கிற தங்கள் பிதாக்களுடைய தேவனாகிய கர்த்தர் உனக்கு தரிசனமானதை அவர்கள் நம்புவதற்கு இதுவே அடையாளம் என்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ேலும், கர்த்தர் அவனை நோக்கி: உன் கையை உன் மடியிலே போடு என்றார்; அவன் தன் கையைத் தன் மடியிலே போட்டு, அதை வெளியே எடுக்கும்போது, இதோ, அவன் கை உறைந்த மழையைப்போல வெண்குஷ்டம் பிடித்திருந்தத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ேலும், கர்த்தர் அவனை நோக்கி: உன் கையை உன் மடியிலே போடு என்றார்; அவன் தன் கையைத் தன் மடியிலே போட்டு, அதை வெளியே எடுக்கும்போது, இதோ, அவன் கை உறைந்த மழையைப்போல வெண்குஷ்டம் பிடித்திருந்தத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: உன் கையைத் திரும்பவும் உன் மடியிலே போடு என்றார். அவன் தன் கையைத் திரும்பத் தன் மடியிலே போட்டு, தன் மடியிலிருந்து அதை வெளியே எடுத்தபோது, அது திரும்ப அவனுடைய மற்றச் சதையைப் போலாயிற்ற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: உன் கையைத் திரும்பவும் உன் மடியிலே போடு என்றார். அவன் தன் கையைத் திரும்பத் தன் மடியிலே போட்டு, தன் மடியிலிருந்து அதை வெளியே எடுத்தபோது, அது திரும்ப அவனுடைய மற்றச் சதையைப் போலாயிற்ற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அவர்: முந்தின அடையாளத்தை அவர்கள் கண்டு, உன்னை நம்பாமலும் உனக்குச் செவிகொடாமலும் போனால், பிந்தின அடையாளத்தைக் கண்டு நம்புவ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அவர்: முந்தின அடையாளத்தை அவர்கள் கண்டு, உன்னை நம்பாமலும் உனக்குச் செவிகொடாமலும் போனால், பிந்தின அடையாளத்தைக் கண்டு நம்புவ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கர்த்தர் மோசேயை நோக்கி: நீ எகிப்திலே திரும்பிப் போய்ச் சேர்ந்தபின், நான் உன் கையில் அளித்திருக்கிற அற்புதங்கள் யாவையும் பார்வோனுக்கு முன்பாகச் செய்யும்படி எச்சரிக்கையாயிரு; ஆகிலும், நான் அவன் இருதயத்தைக் கடினப்படுத்துவேன்; அவன் ஜனத்தைப் போகவிட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வ்விரண்டு அடையாளங்களையும் அவர்கள் நம்பாமலும், உன்வாக்குக்குச் செவிகொடாமலும் இருப்பார்களானால், அப்பொழுது நீ நதியின் தண்ணீரை மொண்டு நிலத்தில் ஊற்றுவாயாக; நதியில் மொண்ட தண்ணீர் வெட்டாந்தரையிலே இரத்தமாகும் என்ற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கர்த்தர் மோசேயை நோக்கி: நீ எகிப்திலே திரும்பிப் போய்ச் சேர்ந்தபின், நான் உன் கையில் அளித்திருக்கிற அற்புதங்கள் யாவையும் பார்வோனுக்கு முன்பாகச் செய்யும்படி எச்சரிக்கையாயிரு; ஆகிலும், நான் அவன் இருதயத்தைக் கடினப்படுத்துவேன்; அவன் ஜனத்தைப் போகவிட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கர்த்தர் மோசேயை நோக்கி: நீ எகிப்திலே திரும்பிப் போய்ச் சேர்ந்தபின், நான் உன் கையில் அளித்திருக்கிற அற்புதங்கள் யாவையும் பார்வோனுக்கு முன்பாகச் செய்யும்படி எச்சரிக்கையாயிரு; ஆகிலும், நான் அவன் இருதயத்தைக் கடினப்படுத்துவேன்; அவன் ஜனத்தைப் போகவிட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நீ பார்வோனோடே சொல்லவேண்டியது என்னவென்றால்: இஸ்ரவேல் என்னுடைய குமாரன், என் சேஷ்டபுத்திர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எனக்கு ஆராதனை செய்யும்படி என் குமாரனை அனுப்பிவிடு என்று கட்டளையிடுகிறேன்; அவனை விடமாட்டேன் என்பாயாகில் நான் உன்னுடைய குமாரனை, உன் சேஷ்ட புத்திரனைச் சங்கரிப்பேன் என்று கர்த்தர் சொன்னார் என்று சொல் என்ற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எனக்கு ஆராதனை செய்யும்படி என் குமாரனை அனுப்பிவிடு என்று கட்டளையிடுகிறேன்; அவனை விடமாட்டேன் என்பாயாகில் நான் உன்னுடைய குமாரனை, உன் சேஷ்ட புத்திரனைச் சங்கரிப்பேன் என்று கர்த்தர் சொன்னார் என்று சொல் என்ற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எனக்கு ஆராதனை செய்யும்படி என் குமாரனை அனுப்பிவிடு என்று கட்டளையிடுகிறேன்; அவனை விடமாட்டேன் என்பாயாகில் நான் உன்னுடைய குமாரனை, உன் சேஷ்ட புத்திரனைச் சங்கரிப்பேன் என்று கர்த்தர் சொன்னார் என்று சொல் என்ற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வழியிலே தங்கும் இடத்தில் கர்த்தர் அவனுக்கு எதிர்ப்பட்டு, அவனைக் கொல்லப்பார்த்த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சிப்போராள் கருக்கான ஒரு கல்லை எடுத்து, தன் புத்திரனுடைய நுனித்தோலை அறுத்து, அதை அவன் கால்களுக்கு முன்பாக எறிந்து: நீர் எனக்கு இரத்த சம்பந்தமான புருஷன் என்றா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சிப்போராள் கருக்கான ஒரு கல்லை எடுத்து, தன் புத்திரனுடைய நுனித்தோலை அறுத்து, அதை அவன் கால்களுக்கு முன்பாக எறிந்து: நீர் எனக்கு இரத்த சம்பந்தமான புருஷன் என்றா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ின்பு அவர் அவனை விட்டு விலகினார். அப்பொழுது அவள்: விருத்த சேதனத்தினிமித்தம் நீர் எனக்கு இரத்த சம்பந்தமான புருஷன் என்றா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வ்விரண்டு அடையாளங்களையும் அவர்கள் நம்பாமலும், உன்வாக்குக்குச் செவிகொடாமலும் இருப்பார்களானால், அப்பொழுது நீ நதியின் தண்ணீரை மொண்டு நிலத்தில் ஊற்றுவாயாக; நதியில் மொண்ட தண்ணீர் வெட்டாந்தரையிலே இரத்தமாகும் என்ற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கர்த்தர் ஆரோனை நோக்கி: நீ வனாந்தரத்தில் மோசேக்கு எதிர்கொண்டுபோ என்றார். அவன் போய், தேவபர்வதத்தில் அவனைச் சந்தித்து, அவனை முத்தஞ்செய்த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கர்த்தர் ஆரோனை நோக்கி: நீ வனாந்தரத்தில் மோசேக்கு எதிர்கொண்டுபோ என்றார். அவன் போய், தேவபர்வதத்தில் அவனைச் சந்தித்து, அவனை முத்தஞ்செய்த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மோசே தன்னை அனுப்பின கர்த்தருடைய சகல வார்த்தைகளையும் அவர் தனக்குக் கட்டளையிட்ட சகல அடையாளங்களையும் ஆரோனுக்குத் தெரிவித்த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மோசே தன்னை அனுப்பின கர்த்தருடைய சகல வார்த்தைகளையும் அவர் தனக்குக் கட்டளையிட்ட சகல அடையாளங்களையும் ஆரோனுக்குத் தெரிவித்த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மோசேயும் ஆரோனும் போய், இஸ்ரவேல் புத்திரரின் மூப்பர் எல்லாரையும் கூடிவரச் செய்த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கர்த்தர் மோசேக்குச் சொல்லிய சகல வார்த்தைகளையும் ஆரோன் சொல்லி, ஜனங்களின் கண்களுக்கு முன்பாக அந்த அடையாளங்களையும் செய்த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கர்த்தர் மோசேக்குச் சொல்லிய சகல வார்த்தைகளையும் ஆரோன் சொல்லி, ஜனங்களின் கண்களுக்கு முன்பாக அந்த அடையாளங்களையும் செய்த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ஜனங்கள் விசுவாசித்தார்கள்; கர்த்தர் இஸ்ரவேல் புத்திரரைச் சந்தித்தார் என்றும், அவர்கள் படும் உபத்திரவங்களைக் கண்ணோக்கிப்பார்த்தார் என்றும், அவர்கள் கேட்டபோது, தலைகுனிந்துத் தொழுதுகொண்ட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ஜனங்கள் விசுவாசித்தார்கள்; கர்த்தர் இஸ்ரவேல் புத்திரரைச் சந்தித்தார் என்றும், அவர்கள் படும் உபத்திரவங்களைக் கண்ணோக்கிப்பார்த்தார் என்றும், அவர்கள் கேட்டபோது, தலைகுனிந்துத் தொழுதுகொண்ட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மோசே கர்த்தரை நோக்கி: ஆண்டவரே, இதற்கு முன்னாவது, தேவரீர் உமது அடியானோடே பேசினதற்குப் பின்னாவது நான் வாக்குவல்லவன் அல்ல; நான் திக்குவாயும் மந்த நாவும் உள்ளவன் என்ற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மோசே கர்த்தரை நோக்கி: ஆண்டவரே, இதற்கு முன்னாவது, தேவரீர் உமது அடியானோடே பேசினதற்குப் பின்னாவது நான் வாக்குவல்லவன் அல்ல; நான் திக்குவாயும் மந்த நாவும் உள்ளவன் என்ற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கர்த்தர் அவனை நோக்கி: மனுஷனுக்கு வாயை உண்டாக்கினவர் யார்? ஊமையனையும் செவிடனையும் பார்வையுள்ளவனையும் குருடனையும் உண்டாக்கினவர் யார்? கர்த்தராகிய நான் அல்லவா?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கர்த்தர் அவனை நோக்கி: மனுஷனுக்கு வாயை உண்டாக்கினவர் யார்? ஊமையனையும் செவிடனையும் பார்வையுள்ளவனையும் குருடனையும் உண்டாக்கினவர் யார்? கர்த்தராகிய நான் அல்லவா?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894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ഞാൻ നിന്റെ വായോടുകൂടെ ഇരുന്നു നീ സംസാരിക്കേണ്ടതു നിനക്കു ഉപദേശിച്ചുതരും എന്നു അരുളിച്ചെയ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എന്നാൽ അവൻ: കർത്താവേ, നിനക്കു ബോധിച്ച മറ്റാരെയെങ്കിലും അയക്കേണമേ എന്നു പറഞ്ഞു.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അപ്പോൾ യഹോവയുടെ കോപം മോശെയുടെ നേരെ ജ്വലിച്ചു, അവൻ അരുളിച്ചെയ്തു: ലേവ്യനായ അഹരോൻ ന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ഹോദരനല്ലയോ? അവന്നു നല്ലവണ്ണം സംസാരിക്കാമെന്നു ഞാൻ അറിയുന്നു. അവൻ നിന്നെ എതിരേല്പ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ുറപ്പെട്ടുവരുന്നു; നിന്നെ കാണുമ്പോൾ അവൻ ഹൃദയത്തിൽ ആനന്ദ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നീ അവനോടു സംസാരിച്ചു അവന്നു വാക്കു പറഞ്ഞു കൊടുക്കേണം. ഞാൻ നിന്റെ വായോടും അവന്റെ വായോടും കൂ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രിക്കും; നിങ്ങൾ ചെയ്യേണ്ടുന്നതു ഉപദേശിച്ചുതര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നിനക്കു പകരം അവൻ ജനത്തോടു സംസാരിക്കും; അവൻ നിനക്കു വായായിരിക്കും, നീ അവന്നു ദൈവവും ആയിര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അടയാളങ്ങൾ പ്രവർത്തിക്കേണ്ടതിന്നു ഈ വടിയും നിന്റെ കയ്യിൽ എടുത്തുകൊൾ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പിന്നെ മോശെ തന്റെ അമ്മായപ്പനായ യിത്രോവിന്റെ അടുക്കൽ ചെന്നു അവനോടു: ഞാൻ പുറപ്പെട്ടു, മിസ്രയീമില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അതിന്നു മോശെ: അവർ എന്നെ വിശ്വസിക്കാതെയും എന്റെ വാക്കു കേൾക്കാതെയും: യഹോവ നിന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റെ സഹോദരന്മാരുടെ അടുക്കൽ ചെന്നു, അവർ ജീവനോടിരിക്കുന്നുവോ എന്നു നോക്കട്ടെ എന്നു പറഞ്ഞു. യിത്ര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ോശെയോടു: സമാധാനത്തോടെ പോക എന്നു പറഞ്ഞു.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യഹോവ മിദ്യാനിൽവെച്ചു മോശെയോടു: മിസ്രയീമിലേക്കു മടങ്ങിപ്പോക; നിനക്കു ജീവഹാനി വരുത്തുവാൻ നോക്കിയവ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ല്ലാവരും മരിച്ചുപോയി എന്നു അരുളിച്ചെയ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യഹോവ അവനോടു: നിന്റെ കയ്യിൽ ഇരിക്കുന്നതു എന്തു എന്നു ചോദിച്ചു. ഒരു വടി എന്നു അവൻ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അതു നിലത്തിടുക എന്നു കല്പിച്ചു. അവൻ നിലത്തിട്ടു; അതു ഒരു സർപ്പമായ്തീർന്നു; മോശെ അതിനെ കണ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ഓടിപ്പോ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അങ്ങനെ മോശെ തന്റെ ഭാര്യയെയും പുത്രന്മാരെയും കൂട്ടി കഴുതപ്പുറത്തുകയറ്റി മിസ്രയിംദേശത്തേ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ടങ്ങി; ദൈവത്തിന്റെ വടിയും മോശെ കയ്യിൽ എടുത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യഹോവ മോശെയോടു: നിന്റെ കൈ നീട്ടി അതിനെ വാലിന്നു പിടിക്ക എന്നു കല്പിച്ചു. അവൻ കൈ നീട്ടി അതി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ത്യക്ഷനായിട്ടില്ല എന്നു പറയും എന്നുത്തരം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ിടിച്ചു; അതു അവന്റെ കയ്യിൽ വടിയായ്തീർ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ഇതു അബ്രാഹാമിന്റെ ദൈവവും യിസ്ഹാക്കിന്റെ ദൈവവും യാക്കോബിന്റെ ദൈവവും ആയി അവരുടെ പിതാക്കന്മാര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ൈവമായ യഹോവ നിനക്കു പ്രത്യക്ഷനായി എന്നു അവർ വിശ്വസിക്കേണ്ടതിന്നു ആകു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യഹോവ പിന്നെയും അവനോടു: നിന്റെ കൈ മാർവ്വിടത്തിൽ ഇടുക എന്നു കല്പിച്ചു. അവൻ കൈ മാർവ്വിടത്തിൽ ഇട്ട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ുറത്തു എടുത്തപ്പോൾ കൈ ഹിമം പോലെ വെളുത്തു കുഷ്ഠമുള്ളതായി കണ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നിന്റെ കൈ വീണ്ടും മാർവ്വിടത്തിൽ ഇടുക എന്നു കല്പിച്ചു. അവൻ കൈ വീണ്ടും മാർവ്വിടത്തിൽ ഇട്ട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ാർവ്വിടത്തിൽനിന്നു പുറത്തെടുത്തപ്പോൾ, അതു വീണ്ടും അവന്റെ മറ്റേ മാംസംപോലെ ആയി കണ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എന്നാൽ അവർ വിശ്വസിക്കാതെയും ആദ്യത്തെ അടയാളം അനുസരിക്കാതെയും ഇരുന്നാൽ അവർ പിന്നത്തെ അടയാള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ശ്വസ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യഹോവ മോശെയോടു അരുളിച്ചെയ്തതു: നീ മിസ്രയീമിൽ ചെന്നെത്തുമ്പോൾ ഞാൻ നിന്നെ ഭരമേല്പിച്ചിട്ടുള്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ഈ രണ്ടടയാളങ്ങളും അവർ വിശ്വസിക്കാതെയും നിന്റെ വാക്കു കേൾക്കാതെയും ഇരുന്നാൽ നീ നദിയിലെ വെള്ളം കോര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ത്ഭുതങ്ങളൊക്കെയും ഫറവോന്റെ മുമ്പാകെ ചെയ്‍വാൻ ഓർത്തുകൊൾക; എന്നാൽ അവൻ ജനത്തെ വിട്ടയക്കാതിരിപ്പാൻ ഞ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ന്റെ ഹൃദയം കഠിനമാ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നീ ഫറവോനോടു: യഹോവ ഇപ്രകാരം അരുളിച്ചെയ്യുന്നു: യിസ്രായേൽ എന്റെ പുത്രൻ, എന്റെ ആദ്യജാതൻ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എനിക്കു ശുശ്രൂഷ ചെയ്‍വാൻ എന്റെ പുത്രനെ വിട്ടയക്കേണമെന്നു ഞാൻ നിന്നോടു കല്പിക്കുന്നു; അവ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ട്ടയപ്പാൻ സമ്മതിക്കുന്നില്ലെങ്കിൽ ഞാൻ നിന്റെ പുത്രനെ, നിന്റെ ആദ്യജാതനെ തന്നേ കൊന്നുകളയും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എന്നാൽ വഴിയിൽ സത്രത്തിൽവെച്ചു യഹോവ അവനെ എതിരിട്ടു കൊല്ലുവാൻ ഭാവ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അപ്പോൾ സിപ്പോരാ ഒരു കൽക്കത്തി എടുത്തു തന്റെ മകന്റെ അഗ്രചർമ്മം ഛേദിച്ചു അവന്റെ കാൽക്കൽ ഇട്ടു: ന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ിക്കു രക്തമണവാളൻ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ഇങ്ങനെ അവൻ അവനെ വിട്ടൊഴിഞ്ഞു; ആ സമയത്താകുന്നു അവൾ പരിച്ഛേദന നിമിത്തം രക്തമണവാളൻ എന്നു പറഞ്ഞ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ണങ്ങിയ നിലത്തു ഒഴിക്കേണം; നദിയിൽ നിന്നു കോരിയ വെള്ളം ഉണങ്ങിയ നിലത്തു രക്തമായ്തീര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എന്നാൽ യഹോവ അഹരോനോടു: നീ മരുഭൂമിയിൽ മോശെയെ എതിരേല്പാൻ ചെല്ലുക എന്നു കല്പിച്ചു; അവൻ ചെ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ൈവത്തിന്റെ പർവ്വതത്തിങ്കൽവെച്ചു അവനെ എതിരേറ്റു ചുംബ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യഹോവ തന്നേ ഏല്പിച്ചയച്ച വചനങ്ങളൊക്കെയും തന്നോടു കല്പിച്ച അടയാളങ്ങളൊക്കെയും മോശെ അഹരോ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റിയ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പിന്നെ മോശെയും അഹരോനും പോയി, യിസ്രായേൽമക്കളുടെ മൂപ്പന്മാരെ ഒക്കെയും കൂട്ടിവരുത്ത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യഹോവ മോശെയോടു കല്പിച്ച വചനങ്ങളെല്ലാം അഹരോൻ പറഞ്ഞു കേൾപ്പിച്ചു, ജനം കാൺകെ ആ അടയാളങ്ങള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വർത്ത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അപ്പോൾ ജനം വിശ്വസിച്ചു; യഹോവ യിസ്രായേൽ മക്കളെ സന്ദർശിച്ചു എന്നും തങ്ങളുടെ കഷ്ടത കടാക്ഷിച്ച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ം കേട്ടിട്ടു അവർ കുമ്പിട്ടു നമസ്കര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മോശെ യഹോവയോടു: കർത്താവേ, മുമ്പേ തന്നെയും നീ അടിയനോടു സംസാരിച്ചശേഷവും ഞ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ാക്സാമർത്ഥ്യമുള്ളവനല്ല; ഞാൻ വിക്കനും തടിച്ചനാവുള്ളവനും ആകുന്നു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അതിന്നു യഹോവ അവനോടു: മനുഷ്യന്നു വായി കൊടുത്തതു ആർ? അല്ല, ഊമനെയും ചെകിടനെയും കാഴ്ചയുള്ളവന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ുരുടനെയും ഉണ്ടാക്കിയതു ആർ? യഹോവയായ ഞാൻ അല്ലയോ? ആകയാൽ നീ ചെല്ലുക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2026-08-02T12:19:45Z</dcterms:created>
  <dcterms:modified xsi:type="dcterms:W3CDTF">2026-08-02T12:19:45Z</dcterms:modified>
  <dc:title>யாத்திராகமம்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