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at they may believe that the LORD God of their fathers, the God of Abraham, the God of Isaac, and the God of Jacob, has appeared unto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said furthermore unto him, Put now yours hand into your bosom. And he put his hand into his bosom: and when he took it out, behold, his hand was leprous as snow.]]></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said furthermore unto him, Put now yours hand into your bosom. And he put his hand into his bosom: and when he took it out, behold, his hand was leprous as snow.]]></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aid, Put yours hand into your bosom again. And he put his hand into his bosom again; and plucked it out of his bosom, and, behold, it was turned again as his other fles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aid, Put yours hand into your bosom again. And he put his hand into his bosom again; and plucked it out of his bosom, and, behold, it was turned again as his other fles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shall come to pass, if they will not believe you, neither hearken to the voice of the first sign, that they will believe the voice of the latter sig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shall come to pass, if they will not believe you, neither hearken to the voice of the first sign, that they will believe the voice of the latter sig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come to pass, if they will not believe also these two signs, neither hearken unto your voice, that you shall take of the water of the river, and pour it upon the dry land: and the water which you take out of the river shall become blood upon the dry lan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come to pass, if they will not believe also these two signs, neither hearken unto your voice, that you shall take of the water of the river, and pour it upon the dry land: and the water which you take out of the river shall become blood upon the dry lan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come to pass, if they will not believe also these two signs, neither hearken unto your voice, that you shall take of the water of the river, and pour it upon the dry land: and the water which you take out of the river shall become blood upon the dry lan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answered and said, But, behold, they will not believe me, nor hearken unto my voice: for they will say, The LORD has not appeared unto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said unto the LORD, O my LORD, I am not eloquent, neither in time past, nor since you have spoken unto your servant: but I am slow of speech, and of a slow tongu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said unto the LORD, O my LORD, I am not eloquent, neither in time past, nor since you have spoken unto your servant: but I am slow of speech, and of a slow tongu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him, Who has made man's mouth? or who makes the dumb, or deaf, or the seeing, or the blind? have not I the LOR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him, Who has made man's mouth? or who makes the dumb, or deaf, or the seeing, or the blind? have not I the LOR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ow therefore go, and I will be with your mouth, and teach you what you shall sa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aid, O my LORD, send, I pray you, by the hand of him whom you will sen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anger of the LORD was kindled against Moses, and he said, Is not Aaron the Levite your brother? I know that he can speak well. And also, behold, he comes forth to meet you: and when he sees you, he will be glad in his hear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anger of the LORD was kindled against Moses, and he said, Is not Aaron the Levite your brother? I know that he can speak well. And also, behold, he comes forth to meet you: and when he sees you, he will be glad in his hear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anger of the LORD was kindled against Moses, and he said, Is not Aaron the Levite your brother? I know that he can speak well. And also, behold, he comes forth to meet you: and when he sees you, he will be glad in his hear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you shall speak unto him, and put words in his mouth: and I will be with your mouth, and with his mouth, and will teach you what all of you shall do.]]></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answered and said, But, behold, they will not believe me, nor hearken unto my voice: for they will say, The LORD has not appeared unto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you shall speak unto him, and put words in his mouth: and I will be with your mouth, and with his mouth, and will teach you what all of you shall do.]]></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he shall be your spokesman unto the people: and he shall be, even he shall be to you instead of a mouth, and you shall be to him instead of Go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he shall be your spokesman unto the people: and he shall be, even he shall be to you instead of a mouth, and you shall be to him instead of Go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you shall take this rod in yours hand, wherewith you shall do sign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Moses went and returned to Jethro his father in law, and said unto him, Let me go, I pray you, and return unto my brethren which are in Egypt, and see whether they be yet alive. And Jethro said to Moses, Go in pea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Moses went and returned to Jethro his father in law, and said unto him, Let me go, I pray you, and return unto my brethren which are in Egypt, and see whether they be yet alive. And Jethro said to Moses, Go in peac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Moses went and returned to Jethro his father in law, and said unto him, Let me go, I pray you, and return unto my brethren which are in Egypt, and see whether they be yet alive. And Jethro said to Moses, Go in peac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said unto Moses in Midian, Go, return into Egypt: for all the men are dead which sought your lif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said unto Moses in Midian, Go, return into Egypt: for all the men are dead which sought your lif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took his wife and his sons, and set them upon an ass, and he returned to the land of Egypt: and Moses took the rod of God in his han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him, What is that in yours hand? And he said, A ro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took his wife and his sons, and set them upon an ass, and he returned to the land of Egypt: and Moses took the rod of God in his han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aid unto Moses, When you go to return into Egypt, see that you do all those wonders before Pharaoh, which I have put in yours hand: but I will harden his heart, that he shall not let the people go.]]></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aid unto Moses, When you go to return into Egypt, see that you do all those wonders before Pharaoh, which I have put in yours hand: but I will harden his heart, that he shall not let the people go.]]></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aid unto Moses, When you go to return into Egypt, see that you do all those wonders before Pharaoh, which I have put in yours hand: but I will harden his heart, that he shall not let the people g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you shall say unto Pharaoh, Thus says the LORD, Israel is my son, even my firstbor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you shall say unto Pharaoh, Thus says the LORD, Israel is my son, even my firstbor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 say unto you, Let my son go, that he may serve me: and if you refuse to let him go, behold, I will slay your son, even your firstbor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 say unto you, Let my son go, that he may serve me: and if you refuse to let him go, behold, I will slay your son, even your firstbor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 say unto you, Let my son go, that he may serve me: and if you refuse to let him go, behold, I will slay your son, even your firstbor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t came to pass by the way in the inn, that the LORD met him, and sought to kill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said, Cast it on the ground. And he cast it on the ground, and it became a serpent; and Moses fled from before i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Zipporah took a sharp stone, and cut off the foreskin of her son, and cast it at his feet, and said, Surely a bloody husband are you to m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Zipporah took a sharp stone, and cut off the foreskin of her son, and cast it at his feet, and said, Surely a bloody husband are you to m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So he let him go: then she said, A bloody husband you are, because of the circumcisio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So he let him go: then she said, A bloody husband you are, because of the circumcisio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LORD said to Aaron, Go into the wilderness to meet Moses. And he went, and met him in the mount of God, and kissed hi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LORD said to Aaron, Go into the wilderness to meet Moses. And he went, and met him in the mount of God, and kissed him.]]></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told Aaron all the words of the LORD who had sent him, and all the signs which he had commanded hi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told Aaron all the words of the LORD who had sent him, and all the signs which he had commanded hi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and Aaron went and gathered together all the elders of the children of Israel:]]></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Aaron spoke all the words which the LORD had spoken unto Moses, and did the signs in the sight of the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said, Cast it on the ground. And he cast it on the ground, and it became a serpent; and Moses fled from before it.]]></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Aaron spoke all the words which the LORD had spoken unto Moses, and did the signs in the sight of the peopl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people believed: and when they heard that the LORD had visited the children of Israel, and that he had looked upon their affliction, then they bowed their heads and worshipp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people believed: and when they heard that the LORD had visited the children of Israel, and that he had looked upon their affliction, then they bowed their heads and worshipp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Moses, Put forth yours hand, and take it by the tail. And he put forth his hand, and caught it, and it became a rod in his han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Moses, Put forth yours hand, and take it by the tail. And he put forth his hand, and caught it, and it became a rod in his han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at they may believe that the LORD God of their fathers, the God of Abraham, the God of Isaac, and the God of Jacob, has appeared unto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க்கு தரிசனமானதை அவர்கள் நம்புவதற்கு இதுவே அடையாள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லும், கர்த்தர் அவனை நோக்கி: உன் கையை உன் மடியிலே போடு என்றார்; அவன் தன் கையைத் தன் ம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 அதை வெளியே எடுக்கும்போது, இதோ, அவன் கை உறைந்த மழையைப்போல வெண்குஷ்டம் பிடித்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 உன் கையைத் திரும்பவும் உன் மடியிலே போடு என்றார். அவன் தன் கையைத் திரும்பத் தன் ம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 தன் மடியிலிருந்து அதை வெளியே எடுத்தபோது, அது திரும்ப அவனுடைய மற்றச் சதையைப் போலா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வர்: முந்தின அடையாளத்தை அவர்கள் கண்டு, உன்னை நம்பாமலும் உனக்குச் செவிகொடாமலும் 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ந்தின அடையாளத்தைக் கண்டு நம்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வ்விரண்டு அடையாளங்களையும் அவர்கள் நம்பாமலும், உன்வாக்குக்குச் செவிகொடாமலும் இருப்பார்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நீ நதியின் தண்ணீரை மொண்டு நிலத்தில் ஊற்றுவாயாக; நதியில் மொண்ட தண்ணீர் வெட்டாந்தரை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மா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மோசே: அவர்கள் என்னை நம்பார்கள்; என் வாக்குக்குச் செவிகொடார்கள்; கர்த்தர் உன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மோசே கர்த்தரை நோக்கி: ஆண்டவரே, இதற்கு முன்னாவது, தேவரீர் உமது அடியானோடே பேசின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வது நான் வாக்குவல்லவன் அல்ல; நான் திக்குவாயும் மந்த நாவும் உள்ள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கர்த்தர் அவனை நோக்கி: மனுஷனுக்கு வாயை உண்டாக்கினவர் யார்? ஊமையனையும் செவிட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யுள்ளவனையும் குருடனையும் உண்டாக்கினவர் யார்? கர்த்தராகிய நான் அ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ஆதலால், நீ போ; நான் உன் வாயோடே இருந்து, நீ பேசவேண்டியதை உனக்குப் போதி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தற்கு அவன்: ஆண்டவரே, நீர் அனுப்பச் சித்தமாயிருக்கிற யாரையாகிலும் அனுப்பு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கர்த்தர் மோசேயின் மேல் கோபமூண்டவராகி: லேவியனாகிய ஆரோன் உன் சகோதரன் அல்லவா?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ய்ப் பேசுகிறவன் என்று அறிவேன்; அவன் உன்னைச் சந்திக்கப் புறப்பட்டு வருகிறான்; உன்னைக் காணு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இருதயம் மகி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 அவனோடே பேசி, அவன் வாயில் வார்த்தைகளை போடு; நான் உன் வாயிலும் அவன் வாயிலும் இருந்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சனமாகவில்லை என்று சொல்லு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 வேண்டியதை உங்களுக்கு உணர்த்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உனக்குப் பதிலாக ஜனங்களோடே பேசுவான்; இவ்விதமாய் அவன் உனக்கு வாயாக இருப்பான்; நீ அவனு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 இ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ந்தக் கோலையும் உன் கையிலே பிடித்துக்கொண்டுபோ, இதனால் நீ அடையாளங்களைச் செய்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மோசே தன் மாமனாகிய எத்திரோவினிடத்துக்கு வந்து: நான் எகிப்திலிருக்கிற என் சகோதரரிடத்து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ப்போய், அவர்கள் இன்னும் உயிரோடே இருக்கிறார்களா என்று பார்க்கும்படிப் புறப்பட்டுப்போக உத்தர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ண்டும் என்றான். அப்பொழுது எத்திரோ மோசேயை நோக்கி: சுகமாய்ப் போய்வா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னும் கர்த்தர் மீதியானிலே மோசேயை நோக்கி: நீ எகிப்துக்குத் திரும்பிப் போ, உன் பிராண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த்தேடின மனிதர் எல்லாரும் இறந்து போனா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மோசே தன் மனைவியையும் தன் பிள்ளைகளையும் கழுதையின் மேல் ஏற்றிக்கொண்டு, எகி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அவனை நோக்கி: உன் கையில் இருக்கிறது என்ன என்றார். ஒரு கோ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க்குத் திரும்பினான்; தேவனுடைய கோலையும் மோசே தன் கையிலே பிடித்துக்கொண்டு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கர்த்தர் மோசேயை நோக்கி: நீ எகிப்திலே திரும்பிப் போய்ச் சேர்ந்தபின், நான் உ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ளித்திருக்கிற அற்புதங்கள் யாவையும் பார்வோனுக்கு முன்பாகச் செய்யும்படி எச்சரிக்கையாயிரு; ஆ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அவன் இருதயத்தைக் கடினப்படுத்துவேன்; அவன் ஜனத்தைப் போகவி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நீ பார்வோனோடே சொல்லவேண்டியது என்னவென்றால்: இஸ்ரவேல் என்னுடைய குமாரன்,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ஷ்டபு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எனக்கு ஆராதனை செய்யும்படி என் குமாரனை அனுப்பிவிடு என்று கட்டளையிடுகிறேன்; அவனை விட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யாகில் நான் உன்னுடைய குமாரனை, உன் சேஷ்ட புத்திரனைச் சங்கரிப்பேன் என்று கர்த்தர் சொன்னா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வழியிலே தங்கும் இடத்தில் கர்த்தர் அவனுக்கு எதிர்ப்பட்டு, அவனைக் கொல்லப்பா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தைத் தரையிலே போடு என்றார்; அவன் அதைத் தரையிலே போட்டபோது, அது சர்ப்பமாயிற்று; மோசே அதற்கு வி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ழுது சிப்போராள் கருக்கான ஒரு கல்லை எடுத்து, தன் புத்திரனுடைய நுனித்தோலை அறுத்து, அ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ளுக்கு முன்பாக எறிந்து: நீர் எனக்கு இரத்த சம்பந்தமான புருஷ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ன்பு அவர் அவனை விட்டு விலகினார். அப்பொழுது அவள்: விருத்த சேதனத்தினிமித்தம் நீர் எனக்கு இ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ந்தமான புருஷ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ஆரோனை நோக்கி: நீ வனாந்தரத்தில் மோசேக்கு எதிர்கொண்டுபோ என்றார். அவன்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பர்வதத்தில் அவனைச் சந்தித்து, அவனை முத்தஞ்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ழுது மோசே தன்னை அனுப்பின கர்த்தருடைய சகல வார்த்தைகளையும் அவர் தனக்குக் கட்டளையிட்ட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யும் ஆரோனுக்குத் தெரி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சேயும் ஆரோனும் போய், இஸ்ரவேல் புத்திரரின் மூப்பர் எல்லாரையும் கூடிவர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ர்த்தர் மோசேக்குச் சொல்லிய சகல வார்த்தைகளையும் ஆரோன் சொல்லி, ஜனங்களின் கண்களுக்கு முன்பாக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யும்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ஜனங்கள் விசுவாசித்தார்கள்; கர்த்தர் இஸ்ரவேல் புத்திரரைச் சந்தித்தார் என்றும், அவர்கள் 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பத்திரவங்களைக் கண்ணோக்கிப்பார்த்தார் என்றும், அவர்கள் கேட்டபோது, தலைகுனிந்துத் தொழுது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கர்த்தர் மோசேயை நோக்கி: உன் கையை நீட்டி, அதின் வாலைப் பிடி என்றார்; அவன் தன் 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டி, அதைப் பிடித்தபோது, அது அவன் கையிலே கோலா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பிரகாமின் தேவனும் ஈசாக்கின் தேவனும் யாக்கோபின் தேவனுமாயிருக்கிற தங்கள் பிதாக்களுடைய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4]]></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2026-09-16T19:45:01Z</dcterms:created>
  <dcterms:modified xsi:type="dcterms:W3CDTF">2026-09-16T19:45:01Z</dcterms:modified>
  <dc:title>யாத்திராகமம்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