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presProps" Target="presProps.xml"/>
  <Relationship Id="rId118" Type="http://schemas.openxmlformats.org/officeDocument/2006/relationships/viewProps" Target="viewProps.xml"/>
  <Relationship Id="rId1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லின் அக்கரையிலே அவர்கள் அவரைக் கண்டபோது: ரபீ, நீர் எப்பொழுது இவ்விடம் வந்தீர் என்று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ரை நோக்கி தேவனுக்கேற்ற கிரியைகளை நடப்பிக்கும்படி நாங்கள் என்ன செய்யவேண்ட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அவர் அனுப்பினவரை நீங்கள் விசுவாசிப்பதே தேவனுக்கேற்ற கிரியையாயிருக்கிற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அவர் அனுப்பினவரை நீங்கள் விசுவாசிப்பதே தேவனுக்கேற்ற கிரியையாயிருக்கிற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லிருந்திறங்கி, உலகத்துக்கு ஜீவனைக் கொடுக்கிற அப்பமே தேவன் அருளிய அப்ப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அவர்கள் அவரை நோக்கி: ஆண்டவரே, இந்த அப்பத்தை எப்பொழுதும் எங்களுக்குத் தரவேண்டு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க் கண்டிருந்தும் விசுவாசியாமலிருக்கிறீர்கள் என்று உங்களுக்குச் சொன்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த்தத்தின்படியல்ல, என்னை அனுப்பினவருடைய சித்தத்தின்படி செய்யவே நான் வானத்திலிருந்திறங்கிவ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த்தத்தின்படியல்ல, என்னை அனுப்பினவருடைய சித்தத்தின்படி செய்யவே நான் வானத்திலிருந்திறங்கிவ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வானத்திலிருந்து வந்த அப்பம் என்று அவர் சொன்னதினிமித்தம் யூதர்கள் அவரைக்குறித்து முறுமுறு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வானத்திலிருந்து வந்த அப்பம் என்று அவர் சொன்னதினிமித்தம் யூதர்கள் அவரைக்குறித்து முறுமுறுத்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ர்களுக்குப் பிரதியுத்தரமாக: உங்களுக்குள்ளே முறுமுறுக்கவேண்ட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ேவனிடத்தினின்று வந்தவரே தவிர வேறொருவரும் பிதாவைக் கண்டதில்லை, இவரே பிதாவைக் கண்டவ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னிடத்தில் விசுவாசமாயிருக்கிறவனுக்கு நித்தியஜீவன் உண்ட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ீவ அப்பம் ந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பிதாக்கள் வனாந்தரத்திலே மன்னாவைப் புசித்திருந்தும் மரித்தார்கள்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திலே புசிக்கிறவன் மரியாமலிருக்கும்படி வானத்திலிருந்திறங்கின அப்பம் இதுவ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; இவன் தன்னுடைய மாம்சத்தை எப்படி நமக்குப் புசிக்கக் கொடுப்பான் என்று தங்களுக்குள்ளே வாக்குவாதம்பண்ண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; இவன் தன்னுடைய மாம்சத்தை எப்படி நமக்குப் புசிக்கக் கொடுப்பான் என்று தங்களுக்குள்ளே வாக்குவாதம்பண்ண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க்கடல் என்னப்பட்ட கலிலேயாக் கடலின் அக்கரைக்குப் போ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மலையின்மேல் ஏறி, அங்கே தம்முடைய சீஷருடனேகூட உட்கார்ந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ருடைய பண்டிகையாகிய பஸ்கா சமீப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செய்யப்போகிறதை அறிந்திருந்தும், அவனைச் சோதிக்கும்படி இப்படிக் கேட்ட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ன் மாம்சத்தைப் புசித்து, என் இரத்தத்தைப் பானம்பண்ணுகிறவனுக்கு நித்தியஜீவன் உண்டு; நான் அவனைக் கடைசிநாளில் எழுப்ப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ுடைய சீஷரிலொருவனும், சீமோன் பேதுருவின் சகோதரனுமாகிய அந்திரேயா அவரை நோக்கி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ன் மாம்சம் மெய்யான போஜனமாயிருக்கிறது, என் இரத்தம் மெய்யான பானமாயிர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மாம்சத்தைப் புசித்து, என் இரத்தத்தைப் பானம் பண்ணுகிறவன் என்னிலே நிலைத்திருக்கிறான், நானும் அவனிலே நிலைத்திருக்கிற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ப்பர்நகூமிலுள்ள ஜெபஆலயத்திலே அவர் உபதேசிக்கையில் இவைகளைச் சொன்ன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ுடைய சீஷரில் அநேகர் இவைகளைக் கேட்டபொழுது, இது கடினமான உபதேசம், யார் இதைக் கேட்பார்கள் என்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ெய்த அற்புதத்தை அந்த மனுஷர் கண்டு: மெய்யாகவே இவர் உலகத்தில் வருகிறவரான தீர்க்கதரிசி என்ற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ெய்த அற்புதத்தை அந்த மனுஷர் கண்டு: மெய்யாகவே இவர் உலகத்தில் வருகிறவரான தீர்க்கதரிசி என்ற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மனுஷகுமாரன் தாம் முன்னிருந்த இடத்திற்கு ஏறிப்போகிறதை நீங்கள் காண்பீர்களானால் எப்படியிருக்கும்?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மானபோது அவருடைய சீஷர்கள் கடற்கரைக்குப் போய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இயேசு அவர்களை நோக்கி: பன்னிருவராகிய உங்களை நான் தெரிந்துகொள்ளவில்லையா? உங்களுக்குள்ளும் ஒருவன் பிசாசாயிருக்கிறான் என்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இயேசு அவர்களை நோக்கி: பன்னிருவராகிய உங்களை நான் தெரிந்துகொள்ளவில்லையா? உங்களுக்குள்ளும் ஒருவன் பிசாசாயிருக்கிறான் என்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ருங்காற்று அடித்தபடியினாலே கடல் கொந்தளிந்த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ஒருவன் என் பிதாவின் அருளைப் பெறாவிட்டால் என்னிடத்திற்கு வரமாட்டான் என்று இதினிமித்தமே உங்களுக்குச் சொன்னேன்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ுமுதல் அவருடைய சீஷரில் அநேகர் அவருடனேகூட நடவாமல் பின்வாங்கிப்போன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வர் நோக்கி: நான்தான், பயப்படாதிருங்கள் என்ற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ப்பொழுது இயேசு பன்னிருவரையும் நோக்கி: நீங்களும் போய்விட மனதாயிருக்கிறீர்களோ என்ற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சீமோன் பேதுரு அவருக்குப் பிரதியுத்தரமாக: ஆண்டவரே, யாரிடத்தில் போவோம், நித்தியஜீவ வசனங்கள் உம்மிடத்தில் உண்டே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நீர் ஜீவனுள்ள தேவனுடைய குமாரனாகிய கிறிஸ்து என்று நாங்கள் விசுவாசித்தும் அறிந்தும் இருக்கிற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্রদের অপর পারে য়ে জনতা ছিল, পরের দিন তারা বুঝতে পারল য়ে কেবলমাত্র একটা নৌকাই সেখানে ছিল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তাঁর শিষ্যদের নিয়ে তাতে ওঠেন নি৷ তাঁর শিষ্যরা নিজেরাই চল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য়েখানে প্রভুকে ধন্যবাদ দেওযার পর লোকেরা রুটি খেয়েছিল, সেইখানে তখন তিবিরিযা থেকে কয়ে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ৌকা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যখন লোকেরা দেখল য়ে যীশু বা তাঁর শিষ্যরা কেউই সেখানে নেই, তখন তারা নৌকায় চড়ে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জে কফরনাহূম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হ্রদের অপর পারে যীশুকে দেখতে পেয়ে বলল, ‘গুরু, আপনি এখানে কখন এস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 উত্তরে যীশু তাদের বললেন, ‘আমি তোমাদের সত্যি বলছি, তোমরা অলৌকিক চিহ্ন দেখেছ বলে য়ে আমার খোঁ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 তা নয়; কিন্তু তোমরা ়রুটি খেয়ে তৃপ্ত হয়েছিলে বলেই আমার খোঁজ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খাদ্যের মতো নশ্বর বস্তুর জন্য কাজ কোরো না; কিন্তু য়ে খাদ্য প্রকৃতই স্থাযী ও যা অনন্ত জীবন 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ার জন্য কাজ কর; যা মানবপুত্র তোমাদের দেবেন৷ কারণ পিতা ঈশ্বর তোমাদের দেখিয়েছেন য়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পুত্রের সঙ্গেই আ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তাঁকে বলল, ‘ঈশ্বরের কাজ করার জন্য আমাদের কি কর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 উত্তরে যীশু তাদের বললেন, ‘ঈশ্বর যাঁকে পাঠিয়েছেন তোমরা য়েন তাঁকে বিশ্বাস কর৷ এই হল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তাঁকে বলল, ‘আপনি কি এমন অলৌকিক কাজ করছেন, যা দেখে আমরা জানতে পারব য়ে আপনিই সে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কে ঈশ্বর পাঠিয়েছেন ও আপনার ওপর বিশ্বাস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াদের পিতৃপুরুষেরা মরুপ্রান্তরে মান্না খেয়েছিল৷ য়েমন শাস্ত্রে লেখা আছে: ‘তিনি তাদের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্বর্গ থেকে রুটি দিলেন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যীশু তাদের বললেন, ‘আমি তোমাদের সত্যি বলছি; মোশি স্বর্গ থেকে সেই রুটি তোমাদের দেন নি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িতাই স্বর্গ থেকে সত্যিকারের রুটি তোমাদের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্বর্গ থেকে নেমে এসে যিনি জগত সংসার জীবন দান করেন তিনিই ঈশ্বরের দেওযা ়রুট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তাঁকে বলল, ‘মহাশয়, সেই রুটি সব সময় আমাদের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তাদের বললেন, ‘আমিই সেই রুটি যা জীবন দান করে৷ য়ে কেউ আমার কাছে আসে সে কখনও ক্ষুধার্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কখনও তার পিপাসা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ন্তু আমি তোমাদের সত্যি বলছি, তোমরা আমায় দেখেছ অথচ আমায় বিশ্বাস ক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িতা আমাকে যাদের দেন, তারা প্রত্যেকেই আমার কাছে আসবে৷ আর যাঁরা আমার কাছে আসে, আমি তাদের ক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দেব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ারণ আমি আমার খুশী মত কাজ করতে স্বর্গ থেকে নেমে আসি নি, যিনি আমাকে পাঠিয়েছেন তাঁর ইচ্ছা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িনি আমায় পাঠিয়েছেন তাঁর ইচ্ছা এই য়ে যাদের তিনি আমায় দিয়েছেন তাদের একজনকেও য়েন আম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াই; বরং শেষ দিনে য়েন তাদের সকলকে আমি উত্থিত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ার পিতা এই চান, য়ে কেউ তাঁর পুত্রকে দেখে ও তাতে বিশ্বাস করে, সে য়েন অনন্ত জীবন লাভ করে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তাকে শেষ দিনে ওঠ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খন ইহুদীরা যীশুর সম্পর্কে গুঞ্জন শুরু করল, কারণ তিনি বলেছিলেন, ‘আমিই সেই রুটি যা স্বর্গ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মে এস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রা বলল, ‘তিনি কি য়োষেফের ছেলে নন? আমরা কি এর বাবা মাকে চিনি না? তাহলে এখন কেমন ক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ন, ‘আমি স্বর্গ থেকে নেমে এসেছ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এর উত্তরে যীশু তাদের বললেন, ‘নিজেদের মধ্যে ওসব বচসা বন্ধ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যিনি আমায় পাঠিয়েছেন সেই পিতা না আনলে কেউই আমার কাছে আসতে পারে না; আর আমিই তাকে শেষ দিনে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ভাববাদীদের পুস্তকে লেখা আছে: ‘তারা সকলেই ঈশ্বরের কাছে শিক্ষা লাভ করবে৷’য়ে কেউ পিতার কাছে শ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পেয়েছে সেই আমার কাছে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আমি বলছি না য়ে, কেউ পিতাকে দেখেছেন৷ কেবলমাত্র যিনি পিতার কাছ থেকে এসেছেন তিনিই পিতাকে দেখ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আমি তোমাদের সত্যি বলছি, য়ে কেউ বিশ্বাস করেছে সেই অনন্ত জীবন প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আমিই সেই রুটি যা জীবন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োমাদের পিতৃপুরুষেরা মরুপ্রান্তরে মান্না খেয়েছিল, কিন্তু তবু তারা মারা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এ সেই রুটি যা স্বর্গ থেকে নেমে আসে, আর কেউ যদি তা খায়, তবে সে ম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আমিই সেই জীবন্ত রুটি যা স্বর্গ থেকে নেমে এসেছে৷ কেউ যদি এই রুটি খায় তবে সে চিরজীবি হবে৷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 আমি দেব তা হল আমার দেহের মাংস৷ তা আমি দিই যাতে জগত জীবন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এই কথা শুনে ইহুদীদের মধ্যে তর্ক বেধে গেল৷ তারা বলতে লাগল, ‘এই লোকটা কেমন করে তার দেহের মা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খেতে দি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যীশু তাদের বললেন, ‘আমি তোমাদের সত্যিই বলছি; তোমরা যদি মানবপুত্রের মাংস না খাও ও তাঁর রক্ত পা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তাহলে তোমাদের মধ্যে জীবন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গালীল হ্রদের অপর পারে গেলেন, এই হ্রদকে তিবিরিযাও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হু লোক তাঁর পেছনে পেছনে চলতে লাগল, কারণ রোগীদের সুস্থ করতে তিনি য়ে সব অলৌকিক চিহ্ন করতে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দেখ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এবং তাঁর শিষ্যরা পাহাড়ের উপরে গিয়ে সেখান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ময় ইহুদীদের নিস্তারপর্ব এগিয়ে আস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যখন দেখলেন বহু লোক তাঁর কাছে আসছে তখন তিনি ফিলিপকে বললেন, ‘এই লোকেদের খেতে দেবার জন্য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য় রুটি কিনতে পা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ঁকে পরীক্ষা করবার জন্যই একথা বললেন, কারণ যীশু কি করবেন তা তিনি আগেই জান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ফিলিপ যীশুকে বললেন, ‘প্রত্যেকের হাতে এক টুকরো করে রুটি দিতে গেলে সারা মাসের রোজগারে রুটি কিন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যথেষ্ট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য়ে কেউ আমার মাংস খায় ও আমার রক্ত পান করে সে অনন্ত জীবন পায়, আর শেষ দিনে আমি তাকে ওঠাব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ীশুর শিষ্যদের মধ্যে আর একজন, যার নাম আন্দরিয়, ইনি শিমোন পিতরের ভাই, তিনি যীশ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আমার মাংসই প্রকৃত খাদ্য় ও আমার রক্তই প্রকৃত পানী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এখানে একটা ছোট ছেলে আছে, যার কাছে যবের পাঁচটা রুটি আর ছোট দুটো মাছ আছে, কিন্তু এত লোক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য়ই সেগুলি যথেষ্ট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য়ে আমার মাংস খায় ও আমার রক্ত পান করে সে আমার মধ্যে থাকে, আর আমিও তার মধ্যে থাক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বললেন, ‘লোকদের বসিয়ে দাও৷’ সেই জায়গায় অনেক ঘাস ছিল৷ তখন সব লোকেরা বসে গেল৷ সেখানে প্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চ হাজার পুরুষ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য়েমন জীবন্ত পিতা আমাকে পাঠিয়েছেন, আর পিতার জন্য আমি জীবিত আছি, ঠিক সেরকম য়ে আমাকে খায়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রুন জীবিত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যীশু সেই রুটি কখানা নিয়ে ঈশ্বরকে ধন্যবাদ দিলেন এবং যাঁরা সেখানে বসেছিল তাদের সেগুলি ভ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লেন৷ আর তিনি মাছও ভাগ করে দিলেন৷ য়ে যত চাইল তত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এ সেই রুটি যা স্বর্গ থেকে নেমে এসেছিল৷ এটা তেমন রুটি নয় যা তোমাদের পিতৃপুরুষেরা খেয়েছিল এবং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ত্বেও পরে তারা সকলে মারা গিয়েছিল৷ এই রুটি য়ে খায় সে চিরজীবি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পরিতৃপ্ত হলে, যীশু তাঁর শিষ্যদের বললেন, ‘য়ে সব টুকরো টাকরা পড়ে আছে তা জড়ো কর, য়েন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নষ্ট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কফরনাহূমের সমাজ-গৃহে শিক্ষা দেবার সময় যীশু এই সব কথা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াঁরা সে সব জড়ো করলেন, লোকেরা খাবার পরে যবের সেই পাঁচ খানা রুটির টুকরো-টাকরা যা পড়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েরা তা জড়ো করলে বারো টুকরী ভর্তি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যীশুর শিষ্যদের মধ্যে অনেকে তাঁর এই কথা শুনে বলল, ‘এ বড়ই কঠিন কথা; কে এ গ্রহণ কর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লোকেরা যীশুকে এই অলৌকিক চিহ্ন করতে দেখে বলতে লাগল, ‘জগতে য়াঁর আগমনের কথা আছে ইনি নিশ্চয়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যীশু অন্তরে টের পেলেন য়ে তাঁর শিষ্যরা এই বিষয় নিয়ে অসন্তোষ প্রকাশ করছে৷ তাই তিনি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এই শিক্ষায় কি তোমরা ধাক্কা পেয়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তে যীশু বুঝলেন লোকেরা তাঁকে রাজা করবার জন্য প্রস্তুতি নিচ্ছে৷ তাই তিনি তাদের ছেড়ে একা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ে উঠ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তবে মানবপুত্র আগে য়েখানে ছিলেন উর্দ্ধে সেখানে তাঁকে ফিরে য়েতে দেখলে তোমরা কি বল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ন্ধ্যা হলে যীশুর শিষ্যরা হ্রদের ধারে নে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আত্মাই জীবন দান করে, রক্ত মাংসের শরীর কোন উপকারে আসে না৷ আমি তোমাদের সকলকে য়ে সব কথা বলেছ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আধ্যাত্মিক আর তাই জীবন দা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ঁরা একটা নৌকায় উঠে হ্রদের অপর পারে কফরনাহূমের দিকে য়েতে থাকলেন৷ তখন অন্ধকার হয়ে গিয়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ীশু তখনও তাদের কাছে আস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কিন্তু তোমাদের মধ্যে এমন কিছু লোক আছে যাঁরা বিশ্বাস করে না৷’ কারণ যীশু শুরু থেকেই জানতেন কে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বিশ্বাস করে না, আর কেই বা তাঁকে শত্রুর হাতে ধরিয়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এর উত্তরে যীশু তাঁদের বললেন, ‘আমি কি তোমাদের বারোজনকে মনোনীত করি নি? তবু তোমাদের মধ্য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াবল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খুব জোরে ঝোড়ো বাতাস বইছিল, ফলে ্ব্রদে বড় বড় ঢেউ উঠ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তাই তিনি বললেন, ‘এজন্য আমি তোমাদের বলেছি, ‘পিতা ইচ্ছা না করলে কেউই আমার কাছে আসতে পারে না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তিনি শিমোন ঈষ্করিযোতের ছেলে যিহূদার বিষয়ে বলছিলেন, কারণ যিহূদা সেই বারো জনের মধ্যে একজন 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 যীশুকে শত্রুর হাতে তুল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ই মধ্যে তিন চার মাইল নৌকা বেয়ে যাবার পর যীশুর শিষ্যরা দেখলেন, যীশু জলের ওপর দিয়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ন৷ তিনি যখন নৌকার কাছাকাছি এলেন, তখন শিষ্যরা খুব ভয় পে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এই কারণেই তাঁর শিষ্যদের মধ্যে অনেকে পিছিয়ে গেল, তাঁর সঙ্গে চলাফেরা বন্ধ কর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িনি তাঁদের বললেন, ‘এই য়ে আমি; ভয় পেও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তখন যীশু সেই বারোজন প্রেরিতকে বললেন, ‘তোমরাও কি চলে য়েতে চা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াঁরা খুশী হয়ে যীশুকে নৌকাতে তুলে নিলেন৷ আর তাঁরা য়েখানে যাচ্ছিলেন নৌকা তখনই সেখানে পৌঁ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শিমোন পিতর বললেন, ‘প্রভু, আমরা কার কাছে যাব? আপনার কাছে সেই বাণী আছে যা অনন্ত জীবন দা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আমরা বিশ্বাস করি ও জানি য়ে আপনিই সেই পবিত্র একজন, যিনি ঈশ্বরের কাছ থেক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2026-10-21T04:41:42Z</dcterms:created>
  <dcterms:modified xsi:type="dcterms:W3CDTF">2026-10-21T04:41:42Z</dcterms:modified>
  <dc:title>যোহন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