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னுபுத்திரனே, கலகவீட்டாராகிய இஸ்ரவேல் வம்சத்தார் உன்னை பார்த்து: நீ செய்கிறது என்னவென்று உன்னைக் கேட்டார்கள் அல்லவா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னுபுத்திரனே, கலகவீட்டாராகிய இஸ்ரவேல் வம்சத்தார் உன்னை பார்த்து: நீ செய்கிறது என்னவென்று உன்னைக் கேட்டார்கள் அல்லவா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ு எருசலேமில் இருக்கிற அதிபதியின்மேலும் அதின் நடுவில் இருக்கிற இஸ்ரவேல் வம்சத்தார் அனைவரின்மேலும் சுமரும் பாரம் என்று கர்த்தராகிய ஆண்டவர் உரைக்கிறார் என்று அவர்களிடத்தில் சொல்ல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ு எருசலேமில் இருக்கிற அதிபதியின்மேலும் அதின் நடுவில் இருக்கிற இஸ்ரவேல் வம்சத்தார் அனைவரின்மேலும் சுமரும் பாரம் என்று கர்த்தராகிய ஆண்டவர் உரைக்கிறார் என்று அவர்களிடத்தில் சொல்ல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ை நோக்கி: நான் உங்களுக்கு அடையாளமாயிருக்கிறேன்; நான் செய்வது எப்படியோ, அப்படியே அவர்களுக்கும் செய்யப்படும்; சிறைப்பட்டுப் பரதேசம் போ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ை நோக்கி: நான் உங்களுக்கு அடையாளமாயிருக்கிறேன்; நான் செய்வது எப்படியோ, அப்படியே அவர்களுக்கும் செய்யப்படும்; சிறைப்பட்டுப் பரதேசம் போ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நடுவில் இருக்கிற அதிபதி மாலைமயங்கும்போது தோளின்மேல் சுமைசுமந்து புறப்படுவான்; வெளியே சுமைகொண்டுபோகச் சுவரிலே துவாரமிடுவார்கள்; கண்ணினாலே அவன் தன் தேசத்தைக் காணாதபடி தன் முகத்தை மூடிக்கொள்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நடுவில் இருக்கிற அதிபதி மாலைமயங்கும்போது தோளின்மேல் சுமைசுமந்து புறப்படுவான்; வெளியே சுமைகொண்டுபோகச் சுவரிலே துவாரமிடுவார்கள்; கண்ணினாலே அவன் தன் தேசத்தைக் காணாதபடி தன் முகத்தை மூடிக்கொள்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நடுவில் இருக்கிற அதிபதி மாலைமயங்கும்போது தோளின்மேல் சுமைசுமந்து புறப்படுவான்; வெளியே சுமைகொண்டுபோகச் சுவரிலே துவாரமிடுவார்கள்; கண்ணினாலே அவன் தன் தேசத்தைக் காணாதபடி தன் முகத்தை மூடிக்கொள்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வலையை அவன்மேல் வீசுவேன், அவன் என் கண்ணியிலே பிடிபடுவான்; அவனைக் கல்தேயர் தேசமாகிய பாபிலோனுக்குக் கொண்டுபோவேன்; அங்கே அவன் சாவான்; ஆகிலும் அதைக் காணமா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வலையை அவன்மேல் வீசுவேன், அவன் என் கண்ணியிலே பிடிபடுவான்; அவனைக் கல்தேயர் தேசமாகிய பாபிலோனுக்குக் கொண்டுபோவேன்; அங்கே அவன் சாவான்; ஆகிலும் அதைக் காணமாட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க்கு உதவியாக அவனைச் சுற்றிலும் இருக்கிற யாவரையும் அவனுடைய எல்லா இராணுவங்களையும் நான் சகல திசைகளிலும் தூற்றி, அவர்கள் பின்னே பட்டயத்தை உருவ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க்கு உதவியாக அவனைச் சுற்றிலும் இருக்கிற யாவரையும் அவனுடைய எல்லா இராணுவங்களையும் நான் சகல திசைகளிலும் தூற்றி, அவர்கள் பின்னே பட்டயத்தை உருவ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 நான் அவர்களை ஜாதிகளுக்குள்ளே தூற்றி, அவர்களை தேசங்களிலே சிதறடிக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தாங்கள் போய்ச்சேரும் ஜாதிகளுக்குள்ளே தங்கள் அருவருப்புகளையெல்லாம் விவரிக்கும்படி, நான் அவர்களில் கொஞ்சம்பேரைப் பஞ்சத்துக்கும் பட்டயத்துக்கும் கொள்ளைநோய்க்கும் தப்பி மீந்திருக்கப்பண்ணுவேன்; அப்பொழுது நான் கர்த்தர் என்று அறிந்து கொள்வார்கள் என்று சொல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தாங்கள் போய்ச்சேரும் ஜாதிகளுக்குள்ளே தங்கள் அருவருப்புகளையெல்லாம் விவரிக்கும்படி, நான் அவர்களில் கொஞ்சம்பேரைப் பஞ்சத்துக்கும் பட்டயத்துக்கும் கொள்ளைநோய்க்கும் தப்பி மீந்திருக்கப்பண்ணுவேன்; அப்பொழுது நான் கர்த்தர் என்று அறிந்து கொள்வார்கள் என்று சொல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நீ உன் அப்பத்தை நடுக்கத்தோடே புசித்து, உன் தண்ணீரைத் தத்தளிப்போடும் விசாரத்தோடும் குடி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நீ உன் அப்பத்தை நடுக்கத்தோடே புசித்து, உன் தண்ணீரைத் தத்தளிப்போடும் விசாரத்தோடும் குடி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சத்திலுள்ள ஜனங்களை நோக்கி: இஸ்ரவேல் தேசத்திலுள்ள எருசலேமின் குடிகளைக்குறித்துக் கர்த்தராகிய ஆண்டவர் சொல்லுகிறது என்னவென்றால், தங்கள் அப்பத்தை விசாரத்தோடே புசித்து, தங்கள் தண்ணீரைத் திகிலோடே குடிப்பார்கள்; அவர்களுடைய தேசத்துக் குடிகளுடைய கொடுமைகளினிமித்தம் அதிலுள்ளதெல்லாம் அழிய, அது பாழா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சத்திலுள்ள ஜனங்களை நோக்கி: இஸ்ரவேல் தேசத்திலுள்ள எருசலேமின் குடிகளைக்குறித்துக் கர்த்தராகிய ஆண்டவர் சொல்லுகிறது என்னவென்றால், தங்கள் அப்பத்தை விசாரத்தோடே புசித்து, தங்கள் தண்ணீரைத் திகிலோடே குடிப்பார்கள்; அவர்களுடைய தேசத்துக் குடிகளுடைய கொடுமைகளினிமித்தம் அதிலுள்ளதெல்லாம் அழிய, அது பாழா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சத்திலுள்ள ஜனங்களை நோக்கி: இஸ்ரவேல் தேசத்திலுள்ள எருசலேமின் குடிகளைக்குறித்துக் கர்த்தராகிய ஆண்டவர் சொல்லுகிறது என்னவென்றால், தங்கள் அப்பத்தை விசாரத்தோடே புசித்து, தங்கள் தண்ணீரைத் திகிலோடே குடிப்பார்கள்; அவர்களுடைய தேசத்துக் குடிகளுடைய கொடுமைகளினிமித்தம் அதிலுள்ளதெல்லாம் அழிய, அது பாழா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டியேறியிருக்கிற பட்டணங்கள் வனாந்தரங்களாகி, தேசம் பாழாய்ப்போகும்; அப்பொழுது நான் கர்த்தர் என்று அறிந்துகொள்வீர்கள் என்று சொல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ுபுத்திரனே, நாட்கள் நீடிக்கும், தரிசனம் எல்லாம் அவமாகும் என்று இஸ்ரவேல் தேசத்திலே வழங்கும் பழமொழி என்ன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ுபுத்திரனே, நாட்கள் நீடிக்கும், தரிசனம் எல்லாம் அவமாகும் என்று இஸ்ரவேல் தேசத்திலே வழங்கும் பழமொழி என்ன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 நீ அவர்களை நோக்கி: கர்த்தராகிய ஆண்டவர் உரைக்கிறது என்னவென்றால், அவர்கள் இனி இஸ்ரவேலிலே இந்தப் பழமொழியைச் சொல்லிவராதபடிக்கு நான் அதை ஒழியப் பண்ணுவேன்; நாட்களும் எல்லாத் தரிசனத்தின் பொருளும் சமீபித்து வந்தன என்று அவர்களோடே சொல்ல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 நீ அவர்களை நோக்கி: கர்த்தராகிய ஆண்டவர் உரைக்கிறது என்னவென்றால், அவர்கள் இனி இஸ்ரவேலிலே இந்தப் பழமொழியைச் சொல்லிவராதபடிக்கு நான் அதை ஒழியப் பண்ணுவேன்; நாட்களும் எல்லாத் தரிசனத்தின் பொருளும் சமீபித்து வந்தன என்று அவர்களோடே சொல்ல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 நீ அவர்களை நோக்கி: கர்த்தராகிய ஆண்டவர் உரைக்கிறது என்னவென்றால், அவர்கள் இனி இஸ்ரவேலிலே இந்தப் பழமொழியைச் சொல்லிவராதபடிக்கு நான் அதை ஒழியப் பண்ணுவேன்; நாட்களும் எல்லாத் தரிசனத்தின் பொருளும் சமீபித்து வந்தன என்று அவர்களோடே சொல்ல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வம்சத்தாரின் நடுவில் இனிச் சகல கள்ளத்தரிசனமும் முகஸ்துதியான குறிசொல்லுதலும் இராமற்போ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ர்த்தர், நான் சொல்லுவேன், நான் சொல்லும் வார்த்தை நிறைவேறும்; இனித் தாமதியாது; கலகவீட்டாரே, உங்கள் நாட்களிலே நான் வார்த்தையைச் சொல்லுவேன், அதை நிறைவேறவும் பண்ணுவே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ர்த்தர், நான் சொல்லுவேன், நான் சொல்லும் வார்த்தை நிறைவேறும்; இனித் தாமதியாது; கலகவீட்டாரே, உங்கள் நாட்களிலே நான் வார்த்தையைச் சொல்லுவேன், அதை நிறைவேறவும் பண்ணுவே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னுபுத்திரனே, இதோ, இஸ்ரவேல் வம்சத்தார்: இவன் காண்கிற தரிசனம் நிறைவேற அநேகநாள் செல்லும்; தூரமாயிருக்கிற காலங்களைக்குறித்து இவன் தீர்க்கதரிசனம் சொல்லுகிறான் என்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னுபுத்திரனே, இதோ, இஸ்ரவேல் வம்சத்தார்: இவன் காண்கிற தரிசனம் நிறைவேற அநேகநாள் செல்லும்; தூரமாயிருக்கிற காலங்களைக்குறித்து இவன் தீர்க்கதரிசனம் சொல்லுகிறான் என்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என் வார்த்தைகளில் ஒன்றாகிலும் இனித் தாமதிப்பதில்லையென்று கர்த்தராகிய ஆண்டவர் உரைக்கிறார்; நான் சொன்ன வார்த்தை நிறைவேறும் என்று கர்த்தராகிய ஆண்டவர் உரைக்கிறார் என்று அவர்களோடே சொல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என் வார்த்தைகளில் ஒன்றாகிலும் இனித் தாமதிப்பதில்லையென்று கர்த்தராகிய ஆண்டவர் உரைக்கிறார்; நான் சொன்ன வார்த்தை நிறைவேறும் என்று கர்த்தராகிய ஆண்டவர் உரைக்கிறார் என்று அவர்களோடே சொல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 அவர்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கலகவீட்டாரின் நடுவிலே தங்கியிருக்கிறாய்; காணும்படிக்கு அவர்களுக்குக் கண்கள் இருந்தாலும் காணாமற்போகிறார்கள்; கேட்கும்படிக்கு அவர்களுக்குக் காதுகள் இருந்தாலும் கேளாமற்போகிறார்கள்; அவர்கள் கலகவீட்ட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கலகவீட்டாரின் நடுவிலே தங்கியிருக்கிறாய்; காணும்படிக்கு அவர்களுக்குக் கண்கள் இருந்தாலும் காணாமற்போகிறார்கள்; கேட்கும்படிக்கு அவர்களுக்குக் காதுகள் இருந்தாலும் கேளாமற்போகிறார்கள்; அவர்கள் கலகவீட்ட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மனுபுத்திரனே, நீ பரதேசம் போகும்படி பிரயாண சாமான்களை ஆயத்தப்படுத்தி, பகற்காலத்திலே அவர்கள் முன்பாகப் பிரயாணப்படு; உன் ஸ்தலத்தைவிட்டு வேறே ஸ்தலத்துக்கு அவர்களுடைய கண்களுக்கு முன்பாகப் புறப்பட்டுப்போ; அவர்கள் கலகவீட்டாரானபோதிலும் ஒருவேளை சிந்தித்து உணரு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மனுபுத்திரனே, நீ பரதேசம் போகும்படி பிரயாண சாமான்களை ஆயத்தப்படுத்தி, பகற்காலத்திலே அவர்கள் முன்பாகப் பிரயாணப்படு; உன் ஸ்தலத்தைவிட்டு வேறே ஸ்தலத்துக்கு அவர்களுடைய கண்களுக்கு முன்பாகப் புறப்பட்டுப்போ; அவர்கள் கலகவீட்டாரானபோதிலும் ஒருவேளை சிந்தித்து உணர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மனுபுத்திரனே, நீ பரதேசம் போகும்படி பிரயாண சாமான்களை ஆயத்தப்படுத்தி, பகற்காலத்திலே அவர்கள் முன்பாகப் பிரயாணப்படு; உன் ஸ்தலத்தைவிட்டு வேறே ஸ்தலத்துக்கு அவர்களுடைய கண்களுக்கு முன்பாகப் புறப்பட்டுப்போ; அவர்கள் கலகவீட்டாரானபோதிலும் ஒருவேளை சிந்தித்து உணர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கண்களுக்கு முன்பாக நீ சுவரிலே துவாரமிட்டு, அதின் வழியாய் அவைகளை வெளியே கொண்டுபோவாயாக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கண்களுக்கு முன்பாக நீ சுவரிலே துவாரமிட்டு, அதின் வழியாய் அவைகளை வெளியே கொண்டுபோவாயாக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றையிருப்புக்குப் போகிறவனைப்போல் உன் சாமான்களை நீ பகற்காலத்திலே அவர்கள் கண்களுக்கு முன்பாக வெளியே வைத்து, நீ சாயங்காலத்திலே அவர்கள் கண்களுக்கு முன்பாகச் சிறையிருப்புக்குப் போகிறவனைப்போல புறப்படுவாயாக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கண்களுக்கு முன்பாக அவைகளை உன் தோளின்மேல் எடுத்து, மாலைமயங்கும் வேளையிலே வெளியே கொண்டுபோவாயாக; நீ தேசத்தைப் பாராதபடி உன் முகத்தை மூடிக்கொள்; இஸ்ரவேல் வம்சத்தாருக்கு உன்னை அடையாளமாக்கினேன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கண்களுக்கு முன்பாக அவைகளை உன் தோளின்மேல் எடுத்து, மாலைமயங்கும் வேளையிலே வெளியே கொண்டுபோவாயாக; நீ தேசத்தைப் பாராதபடி உன் முகத்தை மூடிக்கொள்; இஸ்ரவேல் வம்சத்தாருக்கு உன்னை அடையாளமாக்கினேன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கண்களுக்கு முன்பாக அவைகளை உன் தோளின்மேல் எடுத்து, மாலைமயங்கும் வேளையிலே வெளியே கொண்டுபோவாயாக; நீ தேசத்தைப் பாராதபடி உன் முகத்தை மூடிக்கொள்; இஸ்ரவேல் வம்சத்தாருக்கு உன்னை அடையாளமாக்கினேன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க் கட்டளையிட்டபடியே நான் செய்தேன்; சிறைப்பட்டுப்போகும்போது சாமான்களைக் கொண்டுபோவதுபோல என் சாமான்களைப் பகற்காலத்தில் வெளியே வைத்தேன்; சாயங்காலத்திலோ கையினால் சுவரிலே துவாரமிட்டு, மாலை மயங்கும் வேளையிலே அவைகளை வெளியே கொண்டுபோய், அவர்கள் கண்களுக்கு முன்பாக அவைகளைத் தோளின்மேல் எடுத்துக்கொண்டுபோன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க் கட்டளையிட்டபடியே நான் செய்தேன்; சிறைப்பட்டுப்போகும்போது சாமான்களைக் கொண்டுபோவதுபோல என் சாமான்களைப் பகற்காலத்தில் வெளியே வைத்தேன்; சாயங்காலத்திலோ கையினால் சுவரிலே துவாரமிட்டு, மாலை மயங்கும் வேளையிலே அவைகளை வெளியே கொண்டுபோய், அவர்கள் கண்களுக்கு முன்பாக அவைகளைத் தோளின்மேல் எடுத்துக்கொண்டுபோன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க் கட்டளையிட்டபடியே நான் செய்தேன்; சிறைப்பட்டுப்போகும்போது சாமான்களைக் கொண்டுபோவதுபோல என் சாமான்களைப் பகற்காலத்தில் வெளியே வைத்தேன்; சாயங்காலத்திலோ கையினால் சுவரிலே துவாரமிட்டு, மாலை மயங்கும் வேளையிலே அவைகளை வெளியே கொண்டுபோய், அவர்கள் கண்களுக்கு முன்பாக அவைகளைத் தோளின்மேல் எடுத்துக்கொண்டுபோன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டியற்காலத்திலே கர்த்தருடைய வார்த்தை எனக்கு உண்டாகி, அவர்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1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ಮನುಷ್ಯ ಪುತ್ರನೇ, ಆ ಇಸ್ರಾಯೇಲಿನ ಮನೆತನದವರು ತಿರುಗಿ ಬೀಳುವ ಮನೆತನದವರಲ್ಲವೇ? ನೀನು ಏನು ಮಾಡುತ್ತೀ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ಾರ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ರಿಗೆ ನೀನು ಹೀಗೆ ಹೇಳಬೇಕು ಎಂದು ದೇವರಾದ ಕರ್ತನು ಹೇಳುತ್ತಾನೆ--ಈ ಭಾರವು ಯೆರೂಸಲೇಮಿನಲ್ಲಿರುವ ಪ್ರಭುವನ್ನೂ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ಧ್ಯದಲ್ಲಿರುವ ಸಮಸ್ತ ಇಸ್ರಾ ಯೇಲಿನ ಮನೆತನದವರನ್ನೂ ಕುರಿತದ್ದ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ಹೀಗೆ ಹೇಳು--ನಾನು ನಿಮಗೆ ಗುರುತಾಗಿದ್ದೇನೆ. ನಾನು ಮಾಡಿದ ಹಾಗೆ ಅವರಿಗೆ ಮಾಡಲ್ಪಡುವದು, ಅವರು ಸಾಗಿ ಸೆರ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ರ ಮಧ್ಯದಲ್ಲಿರುವ ಪ್ರಭುವು ಹೆಗಲ ಮೇಲೆ ಹೊರೆಯನ್ನು ಹೊತ್ತು ಕೊಂಡು ಕತ್ತಲಲ್ಲಿ ಹೊರಟು ಹೋಗುವನು;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ಡೆಯನ್ನು ಕೊರೆದು ಆ ಕಿಂಡಿಯ ಮೂಲಕ ತಮ್ಮ ಸಾಮಗ್ರಿಗಳನ್ನು ಹೊರಗೆ ಸಾಗಿಸುವರು. ಅವನು ತನ್ನ ಕಣ್ಣುಗಳಿಂದ ನೆಲ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ದ ಹಾಗೆ ಮುಖ ವನ್ನು ಮುಚ್ಚಿಕೊಳ್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ನ್ನ ಬಲೆಯನ್ನು ಸಹ ನಾನು ಅವನ ಮೇಲೆ ಹರಡುವೆನು. ಅವನು ನನ್ನ ಉರ್ಲಿನಲ್ಲಿ ಸಿಕ್ಕಿಬೀಳುವನು. ನಾನು ಅವನನ್ನು ಕಸ್ದೀ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ದ ಬಾಬೆಲಿಗೆ ಒಯ್ಯುವೆನು. ಆದರೆ ಅವನು ಅದನ್ನು ನೋಡದೆ ಅಲ್ಲಿಯೇ ಸಾಯ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ನ ಸುತ್ತಲೂ ಅವನಿಗೆ ಸಹಾಯ ಮಾಡುವವರೆಲ್ಲರನ್ನೂ ಅವನ ಎಲ್ಲಾ ಸೈನ್ಯಗಳನ್ನೂ ಎಲ್ಲಾ ದಿಕ್ಕುಗಳಿಗೆ ಚದರಿಸಿ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ದೆ ಕತ್ತಿಯನ್ನು ಬೀ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ಾನು ಅವರನ್ನು ಜನಾಂಗಗಳಲ್ಲಿ ಚದರಿಸಿ ದೇಶಗಳ ಮೇಲೆ ಚದರಿಸುವಾಗ ನಾನೇ ಕರ್ತನು ಎಂದು ಅವರು ತಿಳಿದುಕೊ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ರೆ ಅವರು ಎಲ್ಲಿ ಬರು ವರೋ ಆ ಅನ್ಯಜನಾಂಗಗಳೊಳಗೆ ತಮ್ಮ ಅಸಹ್ಯಗಳ ನ್ನೆಲ್ಲಾ ತಿಳಿಸುವ ಹಾಗೆ ಅವರಲ್ಲಿ ಕೆಲ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ಿ ಯಿಂದಲೂ ಬರಗಾಲದಿಂದಲೂ ವ್ಯಾಧಿಯಿಂದಲೂ ಉಳಿಸುವೆನು. ಆಗ ನಾನೇ ಕರ್ತನು ಎಂದು ಅವರು ತಿಳಿದುಕೊ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ದಲ್ಲದೆ ಕರ್ತನ ವಾಕ್ಯವು ನನಗೆ ಬಂದು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ಮನುಷ್ಯಪುತ್ರನೇ, ನಿನ್ನ ರೊಟ್ಟಿ ಯನ್ನು ನಡುಕದಿಂದ ತಿನ್ನು ಮತ್ತು ನೀರನ್ನು ದಿಗಿಲಿ ನಿಂದಲೂ ಎಚ್ಚರಿಕೆಯ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ಡ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ಿನ್ನ ದೇಶದ ಜನರಿಗೆ ಹೀಗೆ ಹೇಳು--ಯೆರೂಸಲೇಮಿನ ನಿವಾಸಿ ಗಳಿಗೆ ಮತ್ತು ಇಸ್ರಾಯೇಲ್ಯರ ದೇಶಕ್ಕೆ ದೇವರಾದ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್ದೇನಂದರೆ--ಅವರು ತಮ್ಮ ರೊಟ್ಟಿ ಯನ್ನು ಎಚ್ಚರಿಕೆಯಿಂದಲೇ ತಿನ್ನುವರು; ನೀರನ್ನು ವಿಸ್ಮಯ ದಿಂದಲೇ ಕುಡಿ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ಕಂದರೆ ಅದರಲ್ಲಿ ವಾಸ ವಾಗಿರುವವರೆಲ್ಲರ ಬಲಾತ್ಕಾರದಿಂದ ಅವರ ದೇಶವು ಅವರ ಪರಿಪೂರ್ಣತೆಯನ್ನೆಲಾ ಬಿಟ್ಟು ಹಾಳಾಗು 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ಿವಾಸಿಗಳುಳ್ಳ ಪಟ್ಟಣಗಳು ಹಾಳಾಗುವವು. ದೇಶವು ನಿರ್ಜನವಾಗುವದು; ಆಗ ನಾನೇ ಕರ್ತ ನೆಂದು ನೀವು ತಿಳಿಯ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ಕರ್ತನ ವಾಕ್ಯವು ನನ್ನ ಕಡೆಗೆ ಬಂದು ಹೇಳಿದ್ದೇ 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ಮನುಷ್ಯಪುತ್ರನೇ, ದಿನಗಳು ಬಹಳವಾ ಗುತ್ತಿವೆ; ಪ್ರತಿ ದರ್ಶನವು ತಪ್ಪುತ್ತದೆ ಎಂದು ಇಸ್ರಾ ಯೇಲ್‌ ದೇಶ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ಕೊಳ್ಳುವ ಆ ಗಾದೆ ಏ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ದದರಿಂದ ಅವರಿಗೆ ಹೀಗೆ ಹೇಳು ದೇವರಾದ ಕರ್ತನು ಹೇಳುವದೇನಂದರೆ--ನಾನು ಈ ಗಾದೆ ಯನ್ನು ನಿಲ್ಲಿಸುತ್ತೇನೆ,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ನ್ನು ಮೇಲೆ ಇಸ್ರಾ ಯೇಲಿನಲ್ಲಿ ಗಾದೆಯಂತೆ ಉಪಯೋಗಿಸುವದಿಲ್ಲ; ದಿನಗಳು ಹತ್ತಿರವಾಗಿವೆ ಪ್ರತಿ ದರ್ಶನವು ಸವಿಾಪ ವಾಗಿ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ಅವರಿಗೆ ಹ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ಇಸ್ರಾಯೇಲಿನ ಮನೆತನದವರೊಳಗೆ ಇನ್ನು ಮೇಲೆ ಯಾವ ವ್ಯರ್ಥ ದರ್ಶನವೂ ಮೋಸದ ಶಕುನವೂ ಇ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ಾನೇ ಕರ್ತನು, ನಾನೇ ಮಾತನಾಡುತ್ತೇನೆ. ನಾನು ಆಡುವ ಮಾತು ನೆರವೇರುವದು, ಅದು ಇನ್ನು ನಿಧಾನವಾಗುವದಿಲ್ಲ. ಓ ತಿರು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ೀಳುವ ಮನೆತನ ದವರೇ, ನಿಮ್ಮ ದಿವಸಗಳಲ್ಲಿ ನಾನು ನುಡಿದದ್ದನ್ನು ನಡಿಸುವೆನೆ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ಕರ್ತನ ವಾಕ್ಯವು ನನಗೆ ಬಂದು ಹೇಳಿದ್ದೇನಂದರೆ 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ಮನುಷ್ಯಪುತ್ರನೇ, ಇಗೋ, ಇಸ್ರಾಯೇಲಿನ ಮನೆತನದವರು--ಇವನಿಗಾದ ದರ್ಶನವು ಬಹು ದೂರ ಕಾಲಕ್ಕೆ ಸಂಬಂಧಿಸಿದ್ದು, ದೂ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ಲವನ್ನು ಕುರಿತು ಪ್ರವಾದಿಸುತ್ತಾನೆಂದು ಹೇ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ದದರಿಂದ ಅವರು ಹೀಗೆ ಹೇಳುವರೆಂದು ದೇವರಾದ ಕರ್ತನು ಹೇಳುತ್ತಾನೆ; ನನ್ನ ಮಾತುಗಳಲ್ಲಿ ಒಂದಾದರೂ ಇನ್ನು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ೂರವಾಗುವದಿಲ್ಲ; ನಾನು ಆಡಿದ ಮಾತು ನಡಿಸಲ್ಪಡುವದೆ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 ವಾಕ್ಯವು ಮತ್ತೆ ಬಂದು ನನಗೆ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ನುಷ್ಯಪುತ್ರನೇ, ನೀನು ತಿರುಗಿ ಬೀಳುವ ಮನೆತನದವರ ಮಧ್ಯದಲ್ಲಿ ವಾಸಿಸುತ್ತಿರುವಿ, ಅವರಿಗೆ ನೋಡುವದಕ್ಕೆ ಕಣ್ಣ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ುಂಟು ನೋಡುವದಿಲ್ಲ, ಕೇಳುವದಕ್ಕೆ ಕಿವಿಗಳುಂಟು ಕೇಳುವದಿಲ್ಲ; ಅವರು ತಿರುಗಿ ಬೀಳುವ ಮನೆತನ ದ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ಮನುಷ್ಯ ಪುತ್ರನೇ, ನೀನು ತೆಗೆದುಹಾಕು ವದಕ್ಕೆ ಸಾಮಾನುಗಳನ್ನು ಸಿದ್ಧಮಾಡಿ ಹಗಲಿನಲ್ಲಿ ಅವರ ದೃಷ್ಟಿಯಿಂದ ತೊಲ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; ಹೌದು, ಅವರ ಕಣ್ಣುಗಳ ಮುಂದೆಯೇ ನಿನ್ನ ಸ್ಥಳವನ್ನು ಬಿಟ್ಟು ಬೇರೊಂದು ಸ್ಥಳಕ್ಕೆ ಹೋಗು; ಅವರು ತಿರುಗಿ ಬೀಳ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ತನದವರಾದಾಗ್ಯೂ ಒಂದು ವೇಳೆ ಮನಸ್ಸು ಮಾಡಿಯಾ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ನ್ನ ಸಾಮಾಗ್ರಿಗಳನ್ನು ತೆಗೆದುಹಾಕು ವದಕ್ಕಾಗುವಂತ ಸಾಮಾಗ್ರಿಗಳನ್ನು ಹಗಲಿನಲ್ಲಿ ಅವರ ಕಣ್ಣುಗಳ ಮುಂದೆ ಹೊರ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ರಬೇಕು; ಸಂಜೆಯಲ್ಲಿ ಸೆರೆಗೆ ಹೋಗುವವರ ಹಾಗೆ ನೀನು ಅವರ ಕಣ್ಣುಗಳ ಮುಂದೆಹೋಗ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ರ ಕಣ್ಣುಗಳ ಮುಂದೆಯೇ ನೀನು ಗೋಡೆಯನ್ನು ಕೊರೆದು ಅಲ್ಲಿಂದ ಹೊತ್ತು ಕೊಂಡು ಹೊರಗೆ ಹೊರಟುಹೋಗ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ರ ಕಣ್ಣು ಗಳ ಮುಂದೆ ಸಾಮಾಗ್ರಿಯನ್ನು ಹೆಗಲಿನ ಮೇಲೆ ಹೊತ್ತುಕೊಂಡು ನಸುಬೆಳಕಿನಲ್ಲಿ ಹೋಗಬೇಕು; ನೆಲ ವನ್ನು ನೋಡ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ನಿನ್ನ ಮುಖವನ್ನು ಮುಚ್ಚಿ ಕೊಳ್ಳಬೇಕು. ನಾನು ನಿನ್ನನ್ನು ಇಸ್ರಾಯೇಲಿನ ಮನೆತನ ದಲ್ಲಿರುವವರಿಗೆ ಗುರುತನ್ನ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ಾನು ಆಜ್ಞೆಯನ್ನು ಹೊಂದಿದ ಪ್ರಕಾರ ಮಾಡಿದೆನು; ನನ್ನ ಸಾಮಗ್ರಿಗಳನ್ನು ಸೆರೆಯ ಸಾಮಗ್ರಿಗಳಂತೆ ಹಗಲಿ ನಲ್ಲಿಯೇ ಹೊರ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ೆನು; ನಸುಬೆಳಕಿನಲ್ಲಿ ನನ್ನ ಕೈಯಿಂದಲೇ ಗೋಡೆಯನ್ನು ಕೊರೆದೆನು; ಅದನ್ನು ನಾನು ನಸುಬೆಳಕಿನಲ್ಲಿ ಹೊರಗೆ ತಂದು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ಣ್ಣುಗಳ ಮುಂದೆ ಅದನ್ನು ಹೆಗಲ ಮೇಲೆ ಹೊತ್ತುಕೊಂಡು ಹೋ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ಬೆಳಗಿನ ಜಾವದಲ್ಲಿ ಕರ್ತನ ವಾಕ್ಯವು ನನ್ನ ಕಡೆಗೆ ಬಂದು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2026-10-21T07:30:46Z</dcterms:created>
  <dcterms:modified xsi:type="dcterms:W3CDTF">2026-10-21T07:30:46Z</dcterms:modified>
  <dc:title>ಯೆಹೆಜ್ಕೇಲನು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