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ஆண்டவராகிய கர்த்தாவே, உம்முடைய நாமம் பூமியெங்கும் எவ்வளவு மேன்மையுள்ளதாயிருக்கிறது! உம்முடைய மகத்துவத்தை வானங்களுக்கு மேலாக வைத்த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 வாயினால் பெலன் உண்டுபண்ணின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 வாயினால் பெலன் உண்டுபண்ண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ிரல்களின் கிரியையாகிய உம்முடைய வானங்களையும், நீர் ஸ்தாபித்த சந்திரனையும், நட்சத்திரங்களையும் நான் பார்க்க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ை நீர் நினைக்கிறதற்கும், மனுஷகுமாரனை நீர் விசாரிக்கிறதற்கும் அவன் எம்மாத்திரம் என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அவனை தேவதூதரிலும் சற்று சிறியவனாக்கினீர்; மகிமையினாலும் கனத்தினாலும் அவனை முடிசூட்டின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அவனை தேவதூதரிலும் சற்று சிறியவனாக்கினீர்; மகிமையினாலும் கனத்தினாலும் அவனை முடிசூட்டி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கரத்தின் கிரியைகளின்மேல் நீர் அவனுக்கு ஆளுகைதந்து, சகலத்த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ுமாடுகளெல்லாவற்றையும், காட்டுமிருகங்கள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யத்துப் பறவைகளையும், சமுத்திரத்து மச்சங்களையும், கடல்களில் சஞ்சரிக்கிறவைகள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ஆண்டவராகிய கர்த்தாவே, உம்முடைய நாமம் பூமியெங்கும் எவ்வளவு மேன்மையுள்ளத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మా ప్రభువా, ఆకాశములలో నీ మహిమను కనుపరచువాడా,భూమియందంతట నీ నామము ఎంత ప్రభావముగ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శత్రువులను పగతీర్చుకొనువారిని మాన్పివేయుటకై నీ విరోధులనుబట్టి బాలురయొక్కయు చంటి పిల్లలయొక్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ుల మూలముననీవు ఒక దుర్గమును స్థాపి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చేతిపనియైన నీ ఆకాశములనునీవు కలుగజేసిన చంద్రనక్షత్రములను నేను చ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మనుష్యుని జ్ఞాపకము చేసికొనుటకు వాడేపాటి వాడు?నీవు నరపుత్రుని దర్శించుటకు వాడేపాటివ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నికంటె వానిని కొంచెము తక్కువవానిగా చేసియున్నావు.మహిమా ప్రభావములతో వానికి కిరీటము ధరింపజ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చేతిపనులమీద వానికి అధికారమిచ్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గొఱ్ఱలన్నిటిని, ఎడ్లనన్నిటిని అడవి మృగములను ఆకాశపక్షులను సముద్ర మత్స్య 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ముద్రమార్గములలో సంచరించువాటి నన్నిటినివాని పాదములక్రింద నీవు ఉ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మా ప్రభువాభూమియందంతట నీ నామము ఎంత ప్రభావముగలద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2026-10-20T07:32:43Z</dcterms:created>
  <dcterms:modified xsi:type="dcterms:W3CDTF">2026-10-20T07:32:43Z</dcterms:modified>
  <dc:title>కీర్తనలు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