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Let a man so account of us, as of the ministers of Christ, and stewards of the mysteries of G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Let a man so account of us, as of the ministers of Christ, and stewards of the mysteries of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Moreover it is required in stewards, that a man be found faithfu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with me it is a very small thing that I should be judged of you, or of man's judgment: yea, I judge not mine own sel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with me it is a very small thing that I should be judged of you, or of man's judgment: yea, I judge not mine own sel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I know nothing by myself; yet am I not hereby justified: but he that judges me is the Lor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I know nothing by myself; yet am I not hereby justified: but he that judges me is the L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judge nothing before the time, until the Lord come, who both will bring to light the hidden things of darkness, and will make manifest the counsels of the hearts: and then shall every man have praise of G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judge nothing before the time, until the Lord come, who both will bring to light the hidden things of darkness, and will make manifest the counsels of the hearts: and then shall every man have praise of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judge nothing before the time, until the Lord come, who both will bring to light the hidden things of darkness, and will make manifest the counsels of the hearts: and then shall every man have praise of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se things, brethren, I have in a figure transferred to myself and to Apollos for your sakes; that all of you might learn in us not to think of men above that which is written, that no one of you be puffed up for one against anoth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se things, brethren, I have in a figure transferred to myself and to Apollos for your sakes; that all of you might learn in us not to think of men above that which is written, that no one of you be puffed up for one against anoth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se things, brethren, I have in a figure transferred to myself and to Apollos for your sakes; that all of you might learn in us not to think of men above that which is written, that no one of you be puffed up for one against anoth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who makes you to differ from another? and what have you that you did not receive? now if you did receive it, why do you glory, as if you had not received i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who makes you to differ from another? and what have you that you did not receive? now if you did receive it, why do you glory, as if you had not received i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all of you are full, now all of you are rich, all of you have reigned as kings without us: and I would to God all of you did reign, that we also might reign with you.]]></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all of you are full, now all of you are rich, all of you have reigned as kings without us: and I would to God all of you did reign, that we also might reign with you.]]></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I think that God has set forth us the apostles last, as it were appointed to death: for we are made a spectacle unto the world, and to angels, and to me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I think that God has set forth us the apostles last, as it were appointed to death: for we are made a spectacle unto the world, and to angels, and to me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I think that God has set forth us the apostles last, as it were appointed to death: for we are made a spectacle unto the world, and to angels, and to me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e are fools for Christ's sake, but all of you are wise in Christ; we are weak, but all of you are strong; all of you are honourable, but we are despis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e are fools for Christ's sake, but all of you are wise in Christ; we are weak, but all of you are strong; all of you are honourable, but we are despis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Even unto this present hour we both hunger, and thirst, and are naked, and are buffeted, and have no certain dwelling plac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Even unto this present hour we both hunger, and thirst, and are naked, and are buffeted, and have no certain dwelling plac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labour, working with our own hands: being reviled, we bless; being persecuted, we suffer 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labour, working with our own hands: being reviled, we bless; being persecuted, we suffer i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ing defamed, we implore: we are made as the filth of the world, and are the waste of all things unto this da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ing defamed, we implore: we are made as the filth of the world, and are the waste of all things unto this da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write not these things to shame you, but as my beloved sons I warn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write not these things to shame you, but as my beloved sons I warn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ough all of you have ten thousand instructors in Christ, yet have all of you not many fathers: for in Christ Jesus I have begotten you through the gospe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ough all of you have ten thousand instructors in Christ, yet have all of you not many fathers: for in Christ Jesus I have begotten you through the gospe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refore I plead to you, be all of you followers of m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is cause have I sent unto you Timotheus, who is my beloved son, and faithful in the Lord, who shall bring you into remembrance of my ways which be in Christ, as I teach every where in every churc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is cause have I sent unto you Timotheus, who is my beloved son, and faithful in the Lord, who shall bring you into remembrance of my ways which be in Christ, as I teach every where in every churc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is cause have I sent unto you Timotheus, who is my beloved son, and faithful in the Lord, who shall bring you into remembrance of my ways which be in Christ, as I teach every where in every church.]]></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some are puffed up, as though I would not come to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 will come to you shortly, if the Lord will, and will know, not the speech of them which are puffed up, but the powe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 will come to you shortly, if the Lord will, and will know, not the speech of them which are puffed up, but the pow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e kingdom of God is not in word, but in pow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at will all of you? shall I come unto you with a rod, or in love, and in the spirit of meeknes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at will all of you? shall I come unto you with a rod, or in love, and in the spirit of meeknes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4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கொரிந்தியர்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ப்படியாக, எந்த மனுஷனும் எங்களைக் கிறிஸ்துவின் ஊழியக்காரரென்றும், தேவனுடைய இரகசிய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க்கிராணக்காரரென்றும் எண்ணிக்கொள்ள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லும், உக்கிராணக்காரன் உண்மையுள்ளவனென்று காணப்படுவது அவனுக்கு அவசி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யினும் நான் உங்களாலேயாவது மனுஷருடைய நியாயநாளின் விசாரணையினாலேயாவது தீர்ப்பைப்பெறுவது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வும் அற்ப காரியமாயிருக்கிறது; நானும் என்னைக்குறித்துத் தீர்ப்புச்சொல்லு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ன்னிடத்தில் நான் யாதொரு குற்றத்தையும் அறியேன்; ஆகிலும் அதினாலே நான் நீதிமானாகிறதில்லை;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ம் விசாரிக்கிறவர்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னதால், கர்த்தர் வருமளவும் நீங்கள் காலத்துக்குமுன்னே யாதொன்றைக்குறி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ப்புச்சொல்லாதிருங்கள், இருளில் மறைந்திருக்கிறவைகளை அவர் வெளியரங்கமாக்கி, இருதய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னைகளையும் வெளிப்படுத்துவார்; அப்பொழுது அவனவனுக்குரிய புகழ்ச்சி தேவனால் உ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கோதரரே, எழுதப்பட்டதற்கு மிஞ்சி எண்ணவேண்டாமென்று நீங்கள் எங்களாலே கற்றுக்கொள்ளவும், ஒரு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மித்தம் மற்றொருவனுக்கு விரோதமாய் இறுமாப்படையாதிருக்கவும், நான் உங்கள்நிமித்தம் என்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ல்லோவையும் திருஷ்டாந்தமாக வைத்து, இவைகளை எழு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ன்றியும் உன்னை விசேஷித்தவனாகும்படி செய்கிறவர் யார்? உனக்கு உண்டாயிருக்கிறவைகளில்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க்கொள்ளாதது யாது? நீ பெற்றுக்கொண்டவனானால் பெற்றுக்கொள்ளாதவன்போல் ஏன் மேன்மைபாராட்டு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ப்பொழுது திருப்தியடைந்திருக்கிறீர்களே, இப்பொழுது ஐசுவரியவான்களாயிருக்கிறீர்களே, எங்களைய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ளுகிறீர்களே; நீங்கள் ஆளுகிறவர்களானால் நலமாயிருக்கும்; அப்பொழுது உங்களுடனேகூட நாங்களும் ஆ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ங்களுக்குத் தோன்றுகிறபடி தேவன் அப்போஸ்தலர்களாகிய எங்களை மரணத்துக்குக் குறிக்கப்பட்டவர்கள்போ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சியானவர்களாய்க் காணப்படப்பண்ணினார்; நாங்கள் உலகத்துக்கும் தூதருக்கும் மனுஷ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கையா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ங்கள் கிறிஸ்துவினிமித்தம் பைத்தியக்காரர், நீங்கள் கிறிஸ்துவில் புத்திசாலிகள்; நாங்கள் பலவீ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பலவான்கள்; நீங்கள் கனவான்கள், நாங்கள் கனவீ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ந்நேரம்வரைக்கும் பசியுள்ளவர்களும், தாகமுள்ளவர்களும், நிர்வாணிகளும், குட்டுண்டவர்களும், த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மில்லாதவர்களுமா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ங்கள் கைகளினாலே வேலைசெய்து, பாடுபடுகிறோம்; வையப்பட்டு, ஆசீர்வதிக்கிறோம்; துன்ப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ஷிக்கப்பட்டு, வேண்டிக்கொள்ளுகிறோம்; இந்நாள்வரைக்கும் உலகத்தின் குப்பையைப்போலவும்,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த்துப்போடுகிற அழுக்கைப்போலவுமா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ங்களை வெட்கப்படுத்தும்படிக்கு நான் இவைகளை எழுதவில்லை, நீங்கள் எனக்குப் பிரியமான பிள்ளைகளெ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ப் புத்தி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றிஸ்துவுக்குள் பதினாயிரம் உபாத்தியாயர்கள் உங்களுக்கு இருந்தாலும், தகப்பன்மார் அநே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இல்லையே; கிறிஸ்து இயேசுவுக்குள் சுவிசேஷத்தில் நான் உங்களை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யால், என்னைப் பின்பற்றுகிறவர்களாகுங்களென்று உங்களுக்குப் புத்தி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தினிமித்தமாக, எனக்குப் பிரியமும், கர்த்தருக்குள் உண்மையுமுள்ள என் குமாரனாகிய தீமோத்தேயு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த்தில் அனுப்பினேன்; நான் எங்கும் எந்தச் சபையிலும் போதித்துவருகிறபிரகாரம் கிறிஸ்துவுக்குள்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நடக்கைகளை அவன் உங்களுக்கு ஞாபகப்படு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ன் உங்களிடத்திற்கு வருகிறதில்லை என்கிறதாகச் சிலர் இறுமாப்படை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கிலும் கர்த்தருக்குச் சித்தமானால் நான் சீக்கிரமாய் உங்களிடத்திற்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மாப்படைந்திருக்கிறவர்களுடைய பேச்சையல்ல, அவர்களுடைய பெலத்தையே அறிந்துகொ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வனுடைய ராஜ்யம் பேச்சிலே அல்ல, பெலத்திலே உண்டா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உங்களுக்கு என்னவேண்டும்? நான் பிரம்போடு உங்களிடத்தில் வரவேண்டுமோ? அல்லது அன்போடும் சாந்தமு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டும் வர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4]]></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2026-10-21T01:46:47Z</dcterms:created>
  <dcterms:modified xsi:type="dcterms:W3CDTF">2026-10-21T01:46:47Z</dcterms:modified>
  <dc:title>1 கொரிந்தியர்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