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5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கமங்கள் புகழ் வேத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ு தங்கு குருனாத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ர் வந்தனைசெய் பாத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கமண்டல விலாச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கபந்தியி னுலாச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 சங்கம் விஸ்வாச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கவிம்பம் உயர் கோல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கமும் பணிசெய் சீல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டும் அன்பர் அனுகூல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சு மந்த்ரமுறு பூம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க தந்த்ரவாதி சீம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சு வென்ற திருநாம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வி னுருவாகிய மூல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ையவர்கள் தேடிய நூல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 பராப சீலா நமோ நமோ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றிவினை யூறத சரீர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ையணுவிலாத குமார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வன முழுதாள் அதிகார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ைவழியின் மேவிய கோனே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றைகள் தவறாத விணேனே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ிபெருகு மாரச தேனே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ை தவிது பாடிய கீத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றைகள்பல கூடிய போதா நமோ ந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ுசலை யினீடிய நாதா நமோ நமோ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2026-10-23T15:28:35Z</dcterms:created>
  <dcterms:modified xsi:type="dcterms:W3CDTF">2026-10-23T15:28:35Z</dcterms:modified>
  <dc:title>துதிப் பாடல்கள் : 202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