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ுடைய வார்த்தையின்படியே ஒரு கச்சையை வாங்கி, அதை என் அரையிலே கட்டிக்கொ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விசை கர்த்தருடைய வார்த்தை எனக்கு உண்டாகி: அவர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ோய் கர்த்தர் எனக்குக் கட்டளையிட்டபடியே அதை ஐப்பிராத்து நதியின் ஓரத்திலே ஒளித்துவை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செவிகொடுத்துக் கேளுங்கள்; மேட்டிமையாய் இராதேயுங்கள்; கர்த்தர் விளம்ப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வனாந்தரக் காற்றால் பறக்கடிக்கப்படும் துரும்பைப்போல அவர்களைச் சிதறடி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மானம் காணப்பட நான் உன் வஸ்திரத்து ஓரங்களை முகமட்டாக எடுத்துப்போட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ने मुझ से यों कहा, जा कर सनी की एक पेटी मोल ले, उसे कमर में बान्ध और जल में मत भीगने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मैं ने एक पेटी मोल ले कर यहोवा के वचन के अनुसार अपनी कमर में बान्ध 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तूसरी बार यहोवा का यह वचन मेरे पास पहुंचा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ो पेटी तू ने मोल ले कर कटि में कस ली है, उसे परात के तीर पर ले जा और वहां उसे कड़ाड़े पर की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रार में छिप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की इस आज्ञा के अनुसार मैं ने उसको परात के तीर पर ले जा कर छिप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बहुत दिनों के बाद यहोवा ने मुझ से कहा, उठ, फिर परात के पास जा, और जिस पेटी को मैं ने तुझे व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िपाने की आज्ञा दी उसे वहां से ले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मैं परात के पास गया ओर खोद कर जिस स्थान में मैं ने पेटी को छिपाया था, वहां से उसको निकाल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देखो, पेटी बिगड़ गई थी; वह किसी काम की न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यहोवा का यह वचन मेरे पास पहुचा, यहोवा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ी प्रकार से मैं यहूदियों का गर्व, और यरूशलेम का बड़ा गर्व नष्ट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 दुष्ट जाति के लोग जो मेरे वचन सुनने से इनकार करते हैं जो अपने मन के हठ पर चलते, दूसरे देवता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ीछे चल कर उनकी उपासना करते ओर उन को दण्डवत करते हैं, वे इस पेटी के समान हो जाएंगे जो किसी काम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होवा की यह वाणी है कि जिस प्रकार से पेटी मनुष्य की कमर में कसी जाती है, उसी प्रकार से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े सारे घराने और यहूदा के सारे घराने को अपनी कटि में बान्ध लिया था कि वे मेरी प्रजा बने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नाम और कीर्ति और शोभा का कारण हों, परन्तु उन्होंने न म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लिये तू उन से यह वचन कह, इस्राएल का परमेश्वर यहोवा यों कहता है, दाखमधु के सब कुप्पे दाखमधु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र दिए जाएंगे। तब वे तुझ से कहेंगे, क्या हम नहीं जानते कि दाखमधु के सब कुप्पे दाखमधु से भर द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तू उन से कहना, यहोवा यों कहता है, देखो, मैं इस देश के सब रहने वालों को, विशेष कर के दाऊदवं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गद्दी पर विराजमान राजा और याजक और भविष्यद्वक्ता आदि यरूशलेम के सब निवासियों को अपनी कोप रूप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दिरा पिलाकर अचेत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मैं उन्हें एक दूसरे से टकरा दूंगा; अर्थात बाप को बेटे से, और बेटे को बाप से, यहोवा की यह वा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 मैं उन पर कोमलता नहीं दिखाऊंगा, न तरस खऊंगा और न दया कर के उन को नष्ट होने से बच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देखो, और कान लगाओ, गर्व मत करो, क्योंकि यहोवा ने यों क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अपने परमेश्वर यहोवा की बड़ाई करो, इस से पहिले कि वह अन्धकार लाए और तुम्हारे पांव अन्धेरे पहाड़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ठोकर खाएं, और जब तुम प्रकाश का आसरा देखो, तब वह उसको मृत्यु की छाया से बदल और उसे घोर अन्धकार ब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यदि तुम इसे न सुनो, तो मैं अकेले में तुम्हारे गर्व के कारण रोऊंगा, और मेरी आंखों से आंसुओ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ारा बहती रहेगी, क्योंकि यहोवा की भेड़ें बंधुआ कर ली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राजा और राजमाता से कह, नीचे बैठ जाओ, क्योंकि तुम्हारे सिरों के शोभायमान मुकुट उतार लिए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दक्खिन देश के नगर घेरे गए हैं, कोई उन्हें बचा न सकेगा; सम्पूर्ण यहूदी जाति बन्दी हो गई है,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ी रीति से बंधुआई में चली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अपनी ओखें उठा कर उन को देख जो उत्तर दिशा से आ रहे हैं। वह सुन्दर झुण्ड जो तुझे सौंपा गया था क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जब वह तेरे उन मित्रों को तेरे ऊपर प्रधान ठहराएगा जिन्हें तू ने अपनी हानि करने की शिक्षा द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तू क्या कहेगी? क्या उस समय तुझे ज़च्चा की सी पीड़ाएं न उठें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यदि तू अपने मन में सोचे कि ये बातें किस कारण मुझ पर पड़ी हैं, तो तेरे बड़े अधर्म के कारण त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ंचल उठाया गया है और तेरी एडिय़ां बरियाई से नंगी की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्या हबशी अपना चमड़ा, वा चीता अपने धब्बे बदल सकता है? यदि वे ऐसा कर सकें, तो तू भी, जो बुर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ा सीख गई है, भलाई कर सक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स कारण मैं उन को ऐसा तितर-बितर करूंगा, जैसा भूसा जंगल के पवन से तितर-बितर किया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यहोवा की यह वाणी है, तेरा हिस्सा और मुझ से ठहराया हुआ तेरा भाग यही है, क्योंकि तू ने मुझे भूल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ूठ पर भरोसा र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इसलिये मैं भी तेरा आंचल तेरे मुंह तक उठाऊंगा, तब तेरी लाज जानी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व्यभिचार और चोचला और छिनालपन आदि तेरे घिनौने काम जो तू ने मैदान और टीलों पर किए हैं, वे सब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देखे हैं। हे यरूशलेम, तुझ पर हाय! तू अपने आप को कब तक शुद्ध न करेगी? और कितने दिन तक तू ब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2026-10-21T07:29:04Z</dcterms:created>
  <dcterms:modified xsi:type="dcterms:W3CDTF">2026-10-21T07:29:04Z</dcterms:modified>
  <dc:title>यिर्मयाह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