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ராஜா அப்சலோமுக்காக அழுது புலம்புகிறார் என்று யோவாப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ராஜா அப்சலோமுக்காக அழுது புலம்புகிறார் என்று யோவாப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தம்முடைய குமாரனுக்காக மனம்நொந்திருக்கிறார் என்று அன்றையதினம் ஜனங்கள் கேள்விப்பட்டார்கள்; அதினிமித்தம் அன்றையதினம் அந்தஜெயம் ஜனத்திற்கெல்லம் துக்கமாய் மாற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தம்முடைய குமாரனுக்காக மனம்நொந்திருக்கிறார் என்று அன்றையதினம் ஜனங்கள் கேள்விப்பட்டார்கள்; அதினிமித்தம் அன்றையதினம் அந்தஜெயம் ஜனத்திற்கெல்லம் துக்கமாய் மாற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ுத்தத்தில் முறிந்தோடுகிறதினால் வெட்கப்பட்டுத் திருட்டளவாய் வருகிவறர்கள்போல, ஜனங்கள் அன்றையதினம் திருட்டளவாய்ப் பட்டணத்திற்குள் 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ுத்தத்தில் முறிந்தோடுகிறதினால் வெட்கப்பட்டுத் திருட்டளவாய் வருகிவறர்கள்போல, ஜனங்கள் அன்றையதினம் திருட்டளவாய்ப் பட்டணத்திற்குள் 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 தன் முகத்தை மூடிக்கொண்டு, மகா சத்தமாய்: என் மகனாகிய அப்சலோமே, அப்சலோமாகிய என் மகனே, என் மகனே என்று அலறிக்கொண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 தன் முகத்தை மூடிக்கொண்டு, மகா சத்தமாய்: என் மகனாகிய அப்சலோமே, அப்சலோமாகிய என் மகனே, என் மகனே என்று அலறிக்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வாப் வீட்டிற்குள்ளே ராஜாவினிடத்தில் போய்: இன்று உம்முடைய ஜீவனையும், உம்முடைய குமாரர் குமாரத்திகளின் ஜீவனையும், உம்முடைய மனைவிகளின் ஜீவனையும், உம்முடைய மறுமனையாட்டிகளின் ஜீவனையும் தப்புவித்த உம்முடைய ஊழியக்காரர் எல்லாரின் முகத்தையும் வெட்கப்படுதினீர்; இன்று நீர் உம்மைப் பகைக்கிறவர்களைச் சிநேகித்து, உம்மைச் சிநேகிக்கிறவர்களைப் பகைக்கிறீர் என்று விளங்க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வாப் வீட்டிற்குள்ளே ராஜாவினிடத்தில் போய்: இன்று உம்முடைய ஜீவனையும், உம்முடைய குமாரர் குமாரத்திகளின் ஜீவனையும், உம்முடைய மனைவிகளின் ஜீவனையும், உம்முடைய மறுமனையாட்டிகளின் ஜீவனையும் தப்புவித்த உம்முடைய ஊழியக்காரர் எல்லாரின் முகத்தையும் வெட்கப்படுதினீர்; இன்று நீர் உம்மைப் பகைக்கிறவர்களைச் சிநேகித்து, உம்மைச் சிநேகிக்கிறவர்களைப் பகைக்கிறீர் என்று விளங்க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வாப் வீட்டிற்குள்ளே ராஜாவினிடத்தில் போய்: இன்று உம்முடைய ஜீவனையும், உம்முடைய குமாரர் குமாரத்திகளின் ஜீவனையும், உம்முடைய மனைவிகளின் ஜீவனையும், உம்முடைய மறுமனையாட்டிகளின் ஜீவனையும் தப்புவித்த உம்முடைய ஊழியக்காரர் எல்லாரின் முகத்தையும் வெட்கப்படுதினீர்; இன்று நீர் உம்மைப் பகைக்கிறவர்களைச் சிநேகித்து, உம்மைச் சிநேகிக்கிறவர்களைப் பகைக்கிறீர் என்று விளங்க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பதிகளும் சேவகரும் உமக்கு அற்பமானவர்கள் என்று இன்று விளங்கப்பண்ணுகிறீர்; அப்சலோம் உயிரோடிருந்து, நாங்கள் அனைவரும் இன்று செத்துப்போனால், அப்பொழுது உம்முடைய பார்வைக்கு நலமாயிருக்கும் என்று இன்று அறிந்துகொ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பதிகளும் சேவகரும் உமக்கு அற்பமானவர்கள் என்று இன்று விளங்கப்பண்ணுகிறீர்; அப்சலோம் உயிரோடிருந்து, நாங்கள் அனைவரும் இன்று செத்துப்போனால், அப்பொழுது உம்முடைய பார்வைக்கு நலமாயிருக்கும் என்று இன்று அறிந்துகொ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பதிகளும் சேவகரும் உமக்கு அற்பமானவர்கள் என்று இன்று விளங்கப்பண்ணுகிறீர்; அப்சலோம் உயிரோடிருந்து, நாங்கள் அனைவரும் இன்று செத்துப்போனால், அப்பொழுது உம்முடைய பார்வைக்கு நலமாயிருக்கும் என்று இன்று அறிந்துகொ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எழுந்திருந்து வெளியே வந்து, உம்முடைய ஊழியக்காரரோடே அன்பாய்ப் பேசும்; நீர் வெளியே வராதிருந்தால், இன்று இரவு ஒருவரும் உம்மோடே தங்கியிருப்பதில்லை என்று கர்த்தர்மேல் ஆணையிடுகிறேன்; அப்பொழுது உம்முடைய சிறுவயது முதல் இதுவரைக்கும் உமக்கு நேரிட்ட எல்லாத் தீமையைப்பார்க்கிலும், அது உமக்கு அதிக தீமையாயிருக்க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எழுந்திருந்து வெளியே வந்து, உம்முடைய ஊழியக்காரரோடே அன்பாய்ப் பேசும்; நீர் வெளியே வராதிருந்தால், இன்று இரவு ஒருவரும் உம்மோடே தங்கியிருப்பதில்லை என்று கர்த்தர்மேல் ஆணையிடுகிறேன்; அப்பொழுது உம்முடைய சிறுவயது முதல் இதுவரைக்கும் உமக்கு நேரிட்ட எல்லாத் தீமையைப்பார்க்கிலும், அது உமக்கு அதிக தீமையாயிருக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எழுந்திருந்து வெளியே வந்து, உம்முடைய ஊழியக்காரரோடே அன்பாய்ப் பேசும்; நீர் வெளியே வராதிருந்தால், இன்று இரவு ஒருவரும் உம்மோடே தங்கியிருப்பதில்லை என்று கர்த்தர்மேல் ஆணையிடுகிறேன்; அப்பொழுது உம்முடைய சிறுவயது முதல் இதுவரைக்கும் உமக்கு நேரிட்ட எல்லாத் தீமையைப்பார்க்கிலும், அது உமக்கு அதிக தீமையாயிருக்க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ஜா எழுந்துபோய், ஒலிமுகவாசலில் உட்கார்ந்தான்; இதோ, ராஜா ஒலிமுகவாசலில் உட்கார்ந்திருக்கிறார் என்று சகல ஜனங்களுக்கும் அறிவிக்கப்பட்டபோது, ஜனங்கள் எல்லாரும் ராஜாவுக்கு முன்பாக வந்தார்கள்; இஸ்ரவேலரோவெனில்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ஜா எழுந்துபோய், ஒலிமுகவாசலில் உட்கார்ந்தான்; இதோ, ராஜா ஒலிமுகவாசலில் உட்கார்ந்திருக்கிறார் என்று சகல ஜனங்களுக்கும் அறிவிக்கப்பட்டபோது, ஜனங்கள் எல்லாரும் ராஜாவுக்கு முன்பாக வந்தார்கள்; இஸ்ரவேலரோவெனில்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ஜா எழுந்துபோய், ஒலிமுகவாசலில் உட்கார்ந்தான்; இதோ, ராஜா ஒலிமுகவாசலில் உட்கார்ந்திருக்கிறார் என்று சகல ஜனங்களுக்கும் அறிவிக்கப்பட்டபோது, ஜனங்கள் எல்லாரும் ராஜாவுக்கு முன்பாக வந்தார்கள்; இஸ்ரவேலரோவெனில்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ுடைய சகல கோத்திரங்களிலுமுள்ள சகல ஜனங்களுக்குள்ளும் வாக்குவாதம் உண்டாகி, அவர்கள்: ராஜா நம்முடைய சத்துருக்களின் கைக்கு நம்மை நீங்கலாக்கிவிட்டார், அவர்தானே பெலிஸ்தரின் கைக்கு நம்மைத் தப்புவித்தார்; இப்போதோ அப்சலோமுக்குத் தப்ப, தேசத்தைவிட்டு ஓடிப்போ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ுடைய சகல கோத்திரங்களிலுமுள்ள சகல ஜனங்களுக்குள்ளும் வாக்குவாதம் உண்டாகி, அவர்கள்: ராஜா நம்முடைய சத்துருக்களின் கைக்கு நம்மை நீங்கலாக்கிவிட்டார், அவர்தானே பெலிஸ்தரின் கைக்கு நம்மைத் தப்புவித்தார்; இப்போதோ அப்சலோமுக்குத் தப்ப, தேசத்தைவிட்டு ஓடிப்போ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ு ராஜாவாக அபிஷேகம்பண்ணிவைத்த அப்சலோம் யுத்தத்திலே செத்தான்; இப்போதும் ராஜாவைத்திரும்ப அழைத்து வராமல் நீங்கள் சும்மாயிருப்பானேன் என்று சொல்லிக்கொண்டார்கள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ு ராஜாவாக அபிஷேகம்பண்ணிவைத்த அப்சலோம் யுத்தத்திலே செத்தான்; இப்போதும் ராஜாவைத்திரும்ப அழைத்து வராமல் நீங்கள் சும்மாயிருப்பானேன் என்று சொல்லிக்கொண்டார்கள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 இஸ்ரவேலர் எல்லாரும்பேசிகொண்டிருக்கிறது, ராஜா இருக்கிற வீட்டிலே அவருக்குக் கேள்வியானபடியினால், தாவீதுராஜா சாதோக் அபியத்தார் என்னும் ஆசாரியர்களிடத்துக்கு ஆள் அனுப்பி, நீங்கள் மூப்பரோடே பேசி: ராஜாவைத் தம்முடைய வீட்டுக்குத் திரும்ப அழைத்துவர நீங்கள் மற்றவர்களுக்குப் பிந்திப்போவானேன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 இஸ்ரவேலர் எல்லாரும்பேசிகொண்டிருக்கிறது, ராஜா இருக்கிற வீட்டிலே அவருக்குக் கேள்வியானபடியினால், தாவீதுராஜா சாதோக் அபியத்தார் என்னும் ஆசாரியர்களிடத்துக்கு ஆள் அனுப்பி, நீங்கள் மூப்பரோடே பேசி: ராஜாவைத் தம்முடைய வீட்டுக்குத் திரும்ப அழைத்துவர நீங்கள் மற்றவர்களுக்குப் பிந்திப்போவானே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 இஸ்ரவேலர் எல்லாரும்பேசிகொண்டிருக்கிறது, ராஜா இருக்கிற வீட்டிலே அவருக்குக் கேள்வியானபடியினால், தாவீதுராஜா சாதோக் அபியத்தார் என்னும் ஆசாரியர்களிடத்துக்கு ஆள் அனுப்பி, நீங்கள் மூப்பரோடே பேசி: ராஜாவைத் தம்முடைய வீட்டுக்குத் திரும்ப அழைத்துவர நீங்கள் மற்றவர்களுக்குப் பிந்திப்போவானே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 இஸ்ரவேலர் எல்லாரும்பேசிகொண்டிருக்கிறது, ராஜா இருக்கிற வீட்டிலே அவருக்குக் கேள்வியானபடியினால், தாவீதுராஜா சாதோக் அபியத்தார் என்னும் ஆசாரியர்களிடத்துக்கு ஆள் அனுப்பி, நீங்கள் மூப்பரோடே பேசி: ராஜாவைத் தம்முடைய வீட்டுக்குத் திரும்ப அழைத்துவர நீங்கள் மற்றவர்களுக்குப் பிந்திப்போவானேன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அவன் சகோதரர், நீங்கள் என் எலும்பும் என் மாம்சமுமானவர்கள்; ராஜாவைத் திரும்ப அழைத்துவர நீங்கள் பிந்தினவர்களாயிருப்பானேன் என்று சொல்ல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அவன் சகோதரர், நீங்கள் என் எலும்பும் என் மாம்சமுமானவர்கள்; ராஜாவைத் திரும்ப அழைத்துவர நீங்கள் பிந்தினவர்களாயிருப்பானேன் என்று 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மாசாவையும் நோக்கி: நீ என் எலும்பும் என் மாம்சமும் அல்லவோ? நீ யோவாபுக்குப் பதிலாக எந்நாளும் எனக்கு முன்பாகப் படைத்தலைவனாயிராவிட்டால், தேவன் அதற்குச் சரியாகவும் அதற்கு அதிகமாகவும் எனக்குச் செய்யக்கடவர் என்று சொல்லச்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மாசாவையும் நோக்கி: நீ என் எலும்பும் என் மாம்சமும் அல்லவோ? நீ யோவாபுக்குப் பதிலாக எந்நாளும் எனக்கு முன்பாகப் படைத்தலைவனாயிராவிட்டால், தேவன் அதற்குச் சரியாகவும் அதற்கு அதிகமாகவும் எனக்குச் செய்யக்கடவர் என்று சொல்லச்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யூதாவின் சகல மனுஷருடைய இருதயத்தையும் ஒரு மனுஷனுடைய இருதயத்தைப்போல் இணங்கப்பண்ணினதினால், அவர்கள் ராஜாவுக்கு: நீர் உம்முடைய எல்லா ஊழியக்காரரோடும் திரும்பிவாரும் என்று சொல்லி அனுப்ப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யூதாவின் சகல மனுஷருடைய இருதயத்தையும் ஒரு மனுஷனுடைய இருதயத்தைப்போல் இணங்கப்பண்ணினதினால், அவர்கள் ராஜாவுக்கு: நீர் உம்முடைய எல்லா ஊழியக்காரரோடும் திரும்பிவாரும் என்று சொல்லி அனுப்ப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 திரும்ப வருகிறதற்கு யோர்தான்மட்டும் வந்தபோது, யூதா கோத்திரத்தார்: ராஜாவுக்கு எதிர்கொண்டுபோய், ராஜாவை யோர்தானைக் கடக்கப்பண்ண கில்கால்மட்டும் 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 திரும்ப வருகிறதற்கு யோர்தான்மட்டும் வந்தபோது, யூதா கோத்திரத்தார்: ராஜாவுக்கு எதிர்கொண்டுபோய், ராஜாவை யோர்தானைக் கடக்கப்பண்ண கில்கால்மட்டும் 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ூரிம் ஊரானான பென்யமீனனாகிய கேராவின் மகன் சீமேயியும் தீவிரித்து, யூதா மனுஷரோடுங்கூடத் தாவீது ராஜாவுக்கு எதிர்கொண்டு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ூரிம் ஊரானான பென்யமீனனாகிய கேராவின் மகன் சீமேயியும் தீவிரித்து, யூதா மனுஷரோடுங்கூடத் தாவீது ராஜாவுக்கு எதிர்கொண்டு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 பென்யமீன் மனுஷர் ஆயிரம்பேரும், சவுலின் வீட்டு வேலைக்காரனாகிய சீபாவும், ஆண்டவனுடைய பதினைந்து குமாரரும், அவனுடைய இருபது வேலைக்காரரும் இருந்தார்கள்; அவர்கள் ராஜாவுக்கு முன்பாக யோர்தானை வேகமாய்க் கடந்து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 பென்யமீன் மனுஷர் ஆயிரம்பேரும், சவுலின் வீட்டு வேலைக்காரனாகிய சீபாவும், ஆண்டவனுடைய பதினைந்து குமாரரும், அவனுடைய இருபது வேலைக்காரரும் இருந்தார்கள்; அவர்கள் ராஜாவுக்கு முன்பாக யோர்தானை வேகமாய்க் கடந்து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 பென்யமீன் மனுஷர் ஆயிரம்பேரும், சவுலின் வீட்டு வேலைக்காரனாகிய சீபாவும், ஆண்டவனுடைய பதினைந்து குமாரரும், அவனுடைய இருபது வேலைக்காரரும் இருந்தார்கள்; அவர்கள் ராஜாவுக்கு முன்பாக யோர்தானை வேகமாய்க் கடந்து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ராஜாவின் வீட்டாரை இக்கரைப்படுத்தவும், அவன் விரும்பும் காரியத்துக்கு உதவவும், ஒரு படகு இக்கரையிலே வந்தது; அப்பொழுது கேராவின் குமாரனாகிய சீமேயி யோர்தானைக் கடக்கப்போகிற ராஜாவுக்கு முன்பாகத் தாழவிழுந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ராஜாவின் வீட்டாரை இக்கரைப்படுத்தவும், அவன் விரும்பும் காரியத்துக்கு உதவவும், ஒரு படகு இக்கரையிலே வந்தது; அப்பொழுது கேராவின் குமாரனாகிய சீமேயி யோர்தானைக் கடக்கப்போகிற ராஜாவுக்கு முன்பாகத் தாழவிழு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ராஜாவின் வீட்டாரை இக்கரைப்படுத்தவும், அவன் விரும்பும் காரியத்துக்கு உதவவும், ஒரு படகு இக்கரையிலே வந்தது; அப்பொழுது கேராவின் குமாரனாகிய சீமேயி யோர்தானைக் கடக்கப்போகிற ராஜாவுக்கு முன்பாகத் தாழவிழுந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வை நோக்கி: என் ஆண்டவன் என் அக்கிரமத்தை என்மேல் சுமத்தாமலும், ராஜாவாகிய என் ஆண்டவன் எருசலேமிலிருந்து புறப்பட்டு வருகிற நாளிலே, உமது அடியான் செய்த துரோகத்தை ராஜா நினைக்காமலும், தமது மனதில் வைக்காமலும் இருப்பார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வை நோக்கி: என் ஆண்டவன் என் அக்கிரமத்தை என்மேல் சுமத்தாமலும், ராஜாவாகிய என் ஆண்டவன் எருசலேமிலிருந்து புறப்பட்டு வருகிற நாளிலே, உமது அடியான் செய்த துரோகத்தை ராஜா நினைக்காமலும், தமது மனதில் வைக்காமலும் இருப்பார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அடியானாகிய நான் பாவஞ்செய்தேன் என்று அறிந்திருக்கிறேன்; இப்போதும், இதோ, ராஜாவாகிய என் ஆண்டவனுக்கு எதிர்கொண்டுவர, யோசேப்பு வீட்டார் அனைவருக்கும் நான் இன்று முந்திக்கொண்ட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அடியானாகிய நான் பாவஞ்செய்தேன் என்று அறிந்திருக்கிறேன்; இப்போதும், இதோ, ராஜாவாகிய என் ஆண்டவனுக்கு எதிர்கொண்டுவர, யோசேப்பு வீட்டார் அனைவருக்கும் நான் இன்று முந்திக்கொண்ட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ெருயாவின் குமாரனாகிய அபிசாய் பிரதியுத்தரமாக: கர்த்தர் அபிஷேகம்பண்ணினவரைச் சீமேயி தூஷித்தபடியினால், அவனை அதற்காகக் கொல்லவேண்டாமா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ெருயாவின் குமாரனாகிய அபிசாய் பிரதியுத்தரமாக: கர்த்தர் அபிஷேகம்பண்ணினவரைச் சீமேயி தூஷித்தபடியினால், அவனை அதற்காகக் கொல்லவேண்டாமா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த் தாவீது: செருயாவின் குமாரரே, இன்று நீங்கள் எனக்குச் சத்துருக்களாகிறதற்கு, எனக்கும் உங்களுக்கும் என்ன? இன்று இஸ்ரவேலில் ஒருவன் கொல்லப்படலாமா? இன்று நான் இஸ்ரவேலின்மேல் ராஜாவானேன் என்று எனக்குத் தெரியாதா என்று சொல்ல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த் தாவீது: செருயாவின் குமாரரே, இன்று நீங்கள் எனக்குச் சத்துருக்களாகிறதற்கு, எனக்கும் உங்களுக்கும் என்ன? இன்று இஸ்ரவேலில் ஒருவன் கொல்லப்படலாமா? இன்று நான் இஸ்ரவேலின்மேல் ராஜாவானேன் என்று எனக்குத் தெரியாதா என்று சொல்ல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 ராஜாவாகிய என் ஆண்டவனே, என் வேலைக்காரன் என்னை மோசம்போக்கினான்; உமது அடியானாகிய நான் முடவனானபடியினால், ஒரு கழுதையின்மேல் சேணம்வைத்து அதின்மேல் ஏறி, ராஜாவோடேகூடப் போகிறேன் என்று அடியேன் சொன்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 ராஜாவாகிய என் ஆண்டவனே, என் வேலைக்காரன் என்னை மோசம்போக்கினான்; உமது அடியானாகிய நான் முடவனானபடியினால், ஒரு கழுதையின்மேல் சேணம்வைத்து அதின்மேல் ஏறி, ராஜாவோடேகூடப் போகிறேன் என்று அடியேன் சொன்ன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 சீமேயியைப் பார்த்து: நீ சாவதில்லை என்று அவனுக்கு ஆணைய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 சீமேயியைப் பார்த்து: நீ சாவதில்லை என்று அவனுக்கு ஆணைய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ராஜாவாகிய என் ஆண்டவனிடத்தில் உமது அடியான்மேல் வீண்பழி சொன்னான்; ராஜாவாகிய என் ஆண்டவனோ தேவனுடைய தூதனைப்போல, உமது பார்வைக்கு நலமாய்த் தோன்றுகிறபடி செய்ய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ராஜாவாகிய என் ஆண்டவனிடத்தில் உமது அடியான்மேல் வீண்பழி சொன்னான்; ராஜாவாகிய என் ஆண்டவனோ தேவனுடைய தூதனைப்போல, உமது பார்வைக்கு நலமாய்த் தோன்றுகிறபடி செய்ய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வுலின் குமரனாகிய மேவிபோசேத்தும் ராஜாவுக்கு எதிர்கொண்டுவந்தான்; ராஜா போனநாள்முதல், அவன் சமாதானத்தோடே திரும்பிவருகிற நாள்மட்டும், அவன் தன் கால்களைச் சுத்தம்பண்ணவுமில்லை, தன் தாடியைச் சவரம்பண்ணவுமில்லை; தன் வஸ்திரங்களை வெளுக்கவ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வுலின் குமரனாகிய மேவிபோசேத்தும் ராஜாவுக்கு எதிர்கொண்டுவந்தான்; ராஜா போனநாள்முதல், அவன் சமாதானத்தோடே திரும்பிவருகிற நாள்மட்டும், அவன் தன் கால்களைச் சுத்தம்பண்ணவுமில்லை, தன் தாடியைச் சவரம்பண்ணவுமில்லை; தன் வஸ்திரங்களை வெளுக்கவ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வாகிய என் ஆண்டவனுக்குமுன்பாக என் தகப்பன் வீட்டார் எல்லாம் சவுலுக்கு ஏதுவாயிருந்தார்களே ஒழிய, மற்றப்படி அல்ல; ஆனாலும் உமதுபந்தியிலே சாப்பிடுகிறவர்களோடே உமது அடியேனை வைத்தீர்; இன்னும் நான் ராஜாவிடத்தில் முறையிட, இனி எனக்கு என்ன நியாயம் இருக்கிறது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வாகிய என் ஆண்டவனுக்குமுன்பாக என் தகப்பன் வீட்டார் எல்லாம் சவுலுக்கு ஏதுவாயிருந்தார்களே ஒழிய, மற்றப்படி அல்ல; ஆனாலும் உமதுபந்தியிலே சாப்பிடுகிறவர்களோடே உமது அடியேனை வைத்தீர்; இன்னும் நான் ராஜாவிடத்தில் முறையிட, இனி எனக்கு என்ன நியாயம் இருக்கிற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வாகிய என் ஆண்டவனுக்குமுன்பாக என் தகப்பன் வீட்டார் எல்லாம் சவுலுக்கு ஏதுவாயிருந்தார்களே ஒழிய, மற்றப்படி அல்ல; ஆனாலும் உமதுபந்தியிலே சாப்பிடுகிறவர்களோடே உமது அடியேனை வைத்தீர்; இன்னும் நான் ராஜாவிடத்தில் முறையிட, இனி எனக்கு என்ன நியாயம் இருக்கிற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எருசலேமிலிருந்து ராஜாவுக்கு எதிர்கொண்டுவருகிறபோது, ராஜா அவனைப் பார்த்து: மேவிபோசேத்தே, நீ என்னோடுகூட வராமல்போனது என்ன என்று கே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எருசலேமிலிருந்து ராஜாவுக்கு எதிர்கொண்டுவருகிறபோது, ராஜா அவனைப் பார்த்து: மேவிபோசேத்தே, நீ என்னோடுகூட வராமல்போனது என்ன என்று கே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 அவனைப்பார்த்து: உன் காரியத்தைக்குறித்து அதிகமாய்ப் பேசுவானேன்? நீயும் சீபாவும் நிலத்தைப் பங்கிட்டுக்கொள்ளுங்கள் என்று நான் சொல்லுகிறே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 அவனைப்பார்த்து: உன் காரியத்தைக்குறித்து அதிகமாய்ப் பேசுவானேன்? நீயும் சீபாவும் நிலத்தைப் பங்கிட்டுக்கொள்ளுங்கள் என்று நான் சொல்லுகிறே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மேவிபோசேத் ராஜாவை நோக்கி: ராஜாவாகிய என் ஆண்டவன் சமாதானத்தோடே தம்முடைய வீட்டிற்கு வந்திருக்கும்போது, அவனே எல்லாவற்றையும் எடுத்துக்கொள்ளட்டு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மேவிபோசேத் ராஜாவை நோக்கி: ராஜாவாகிய என் ஆண்டவன் சமாதானத்தோடே தம்முடைய வீட்டிற்கு வந்திருக்கும்போது, அவனே எல்லாவற்றையும் எடுத்துக்கொள்ளட்டும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ீலேயாத்தியனாகிய பர்சிலாவும் ரோகிலிமிலிருந்து வந்து, யோர்தான்மட்டும் ராஜாவை வழிவிட்டனுப்ப, அவனோடேகூட யோர்தானின் துறைமட்டும் கடந்துவந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ீலேயாத்தியனாகிய பர்சிலாவும் ரோகிலிமிலிருந்து வந்து, யோர்தான்மட்டும் ராஜாவை வழிவிட்டனுப்ப, அவனோடேகூட யோர்தானின் துறைமட்டும் கடந்துவந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ர்சிலா எண்பது வயதுசென்ற கிழவனாயிருந்தான்; ராஜா மக்னாயீமிலே தங்கியிருக்குமட்டும் அவனைப் பராமரித்து வந்தான்; அவன் மகா பெரியமனுஷனாயிரு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ர்சிலா எண்பது வயதுசென்ற கிழவனாயிருந்தான்; ராஜா மக்னாயீமிலே தங்கியிருக்குமட்டும் அவனைப் பராமரித்து வந்தான்; அவன் மகா பெரியமனுஷனாயிரு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ராஜா பர்சிலாவை நோக்கி: நீ என்னோடேகூடக் கடந்துவா, எருசலேமிலே உன்னை என்னிடத்தில் வைத்து பராமரிப்ப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ராஜா பர்சிலாவை நோக்கி: நீ என்னோடேகூடக் கடந்துவா, எருசலேமிலே உன்னை என்னிடத்தில் வைத்து பராமரிப்பேன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ர்சிலா ராஜாவைப் பார்த்து: நான் ராஜாவோடேகூட எருசலேமுக்கு வர, நான் இன்னும் உயிரோடிருக்கும் ஆயுசின் நாட்கள் எம்மாத்திரம்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ொழுது நான் எண்பது வயதுள்ளவன்; இனி நலமானது இன்னதென்றும் தீதானது இன்னதென்றும் எனக்குத் தெரியுமோ? புசிக்கிறதும் குடிக்கிறதும் உமது அடியேனுக்கு ருசிகரமாயிருக்குமோ? சங்கீதக்காரர் சங்கீதக்காரிகளுடைய சத்தத்தை இனிக் கேட்கக்கூடுமோ? உமது அடியேனாகிய நான் இனி ராஜாவாகிய என் ஆண்டவனுக்குப் பாரமாயிருக்கவேண்டியது என்ன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ொழுது நான் எண்பது வயதுள்ளவன்; இனி நலமானது இன்னதென்றும் தீதானது இன்னதென்றும் எனக்குத் தெரியுமோ? புசிக்கிறதும் குடிக்கிறதும் உமது அடியேனுக்கு ருசிகரமாயிருக்குமோ? சங்கீதக்காரர் சங்கீதக்காரிகளுடைய சத்தத்தை இனிக் கேட்கக்கூடுமோ? உமது அடியேனாகிய நான் இனி ராஜாவாகிய என் ஆண்டவனுக்குப் பாரமாயிருக்கவேண்டியது என்ன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ொழுது நான் எண்பது வயதுள்ளவன்; இனி நலமானது இன்னதென்றும் தீதானது இன்னதென்றும் எனக்குத் தெரியுமோ? புசிக்கிறதும் குடிக்கிறதும் உமது அடியேனுக்கு ருசிகரமாயிருக்குமோ? சங்கீதக்காரர் சங்கீதக்காரிகளுடைய சத்தத்தை இனிக் கேட்கக்கூடுமோ? உமது அடியேனாகிய நான் இனி ராஜாவாகிய என் ஆண்டவனுக்குப் பாரமாயிருக்கவேண்டியது என்ன?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டியேன் கொஞ்சதூரம் யோர்தான்மட்டும் ராஜாவோடேகூட வருவேன்; அதற்கு ராஜா இவ்வளவு பெரிய உபகாரத்தை எனக்குச் செய்யவேண்டியது என்ன?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என் ஊரிலே மரித்து, என் தாய் தகப்பன்மார் கல்லறையிலே அடக்கம்பண்ணப்படும்படிக்கு, உமது அடியான் திரும்பிப்போகட்டும்; ஆனாலும், இதோ, உமது அடியானாகிய கிம்காம் ராஜாவாகிய என் ஆண்டவனோடேகூட வருவான்; உம்முடைய பார்வைக்கு நலமானபடி அவனுக்குச் செய்யும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என் ஊரிலே மரித்து, என் தாய் தகப்பன்மார் கல்லறையிலே அடக்கம்பண்ணப்படும்படிக்கு, உமது அடியான் திரும்பிப்போகட்டும்; ஆனாலும், இதோ, உமது அடியானாகிய கிம்காம் ராஜாவாகிய என் ஆண்டவனோடேகூட வருவான்; உம்முடைய பார்வைக்கு நலமானபடி அவனுக்குச் செய்யும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என் ஊரிலே மரித்து, என் தாய் தகப்பன்மார் கல்லறையிலே அடக்கம்பண்ணப்படும்படிக்கு, உமது அடியான் திரும்பிப்போகட்டும்; ஆனாலும், இதோ, உமது அடியானாகிய கிம்காம் ராஜாவாகிய என் ஆண்டவனோடேகூட வருவான்; உம்முடைய பார்வைக்கு நலமானபடி அவனுக்குச் செய்யும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ராஜா: கிம்காம் என்னோடேகூட வரட்டும்; உன் பார்வைக்கு நலமானபடியே நான் அவனுக்கு நடப்பித்து, நீ என்னிடத்தில் வேண்டிக்கொள்வதையெல்லாம் நான் உனக்குச் செய்வேன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ராஜா: கிம்காம் என்னோடேகூட வரட்டும்; உன் பார்வைக்கு நலமானபடியே நான் அவனுக்கு நடப்பித்து, நீ என்னிடத்தில் வேண்டிக்கொள்வதையெல்லாம் நான் உனக்குச் செய்வேன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் எல்லாரும் யோர்தானைக் கடந்தபோது, ராஜா பர்சிலாவை முத்தமிட்டு அவனை ஆசீர்வதித்து, தானும் கடந்துபோனான்; அவனோ தன்னிடத்திற்குத் திரும்பிப்போய்விட்ட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் எல்லாரும் யோர்தானைக் கடந்தபோது, ராஜா பர்சிலாவை முத்தமிட்டு அவனை ஆசீர்வதித்து, தானும் கடந்துபோனான்; அவனோ தன்னிடத்திற்குத் திரும்பிப்போய்விட்ட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ராஜா கடந்து, கில்கால்மட்டும் போனான்; கிம்காம் அவனோடேகூடக் கடந்துவந்தான்; யூதா ஜனம் அனைத்தும், இஸ்ரவேலில் பாதிஜனமும், ராஜாவை இக்கரைப்படுத்தி வந்தபின்ப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ராஜா கடந்து, கில்கால்மட்டும் போனான்; கிம்காம் அவனோடேகூடக் கடந்துவந்தான்; யூதா ஜனம் அனைத்தும், இஸ்ரவேலில் பாதிஜனமும், ராஜாவை இக்கரைப்படுத்தி வந்தபின்ப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இஸ்ரவேல் மனுஷர் எல்லாரும் ராஜாவினிடத்தில் வந்து, ராஜாவை நோக்கி: எங்கள் சகோதரராகிய யூதாமனுஷர் திருட்டளவாய் உம்மை அழைத்துவந்து, ராஜாவையும், அவர் வீட்டாரையும், அவரோடேகூட இருக்கிற தாவீதின் மனுஷர் அனைவரையும், யோர்தானைக் கடக்கப்பண்ணினது என்ன என்ற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இஸ்ரவேல் மனுஷர் எல்லாரும் ராஜாவினிடத்தில் வந்து, ராஜாவை நோக்கி: எங்கள் சகோதரராகிய யூதாமனுஷர் திருட்டளவாய் உம்மை அழைத்துவந்து, ராஜாவையும், அவர் வீட்டாரையும், அவரோடேகூட இருக்கிற தாவீதின் மனுஷர் அனைவரையும், யோர்தானைக் கடக்கப்பண்ணினது என்ன என்ற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ூதா மனுஷர் எல்லாரும் இஸ்ரவேல் மனுஷருக்குப் பிரதியுத்தரமாக: ராஜா எங்களைச் சேர்ந்தவரானபடியினால் இதைச் செய்தோம்; இதற்காக நீங்கள் கோபிப்பானேன்? நாங்கள் ராஜாவின் கையிலே எதையாகிலும் வாங்கித் தின்றோமோ? எங்களுக்கு வெகுமானம் கொடுக்கப்பட்டதோ? என்ற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ூதா மனுஷர் எல்லாரும் இஸ்ரவேல் மனுஷருக்குப் பிரதியுத்தரமாக: ராஜா எங்களைச் சேர்ந்தவரானபடியினால் இதைச் செய்தோம்; இதற்காக நீங்கள் கோபிப்பானேன்? நாங்கள் ராஜாவின் கையிலே எதையாகிலும் வாங்கித் தின்றோமோ? எங்களுக்கு வெகுமானம் கொடுக்கப்பட்டதோ? என்ற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மனுஷரோ யூதா மனுஷருக்குப் பிரதியுத்தரமாக: ராஜாவினிடத்தில் எங்களுக்குப் பத்துப்பங்கு இருக்கிறது; உங்களைப்பார்க்கிலும் எங்களுக்குத் தாவீதினிடத்தில் அதிக உரிமை உண்டு; பின்னை ஏன் எங்களை அற்பமாய் எண்ணினீர்கள்; எங்கள் ராஜாவைத் திரும்ப அழைத்துவரவேண்டும் என்று முந்திச்சொன்னவர்கள் நாங்களல்லவா என்றார்கள்; ஆனாலும் இஸ்ரவேல் மனுஷரின் பேச்சைப்பார்க்கிலும் யூதா மனுஷரின் பேச்சு பலத்தத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மனுஷரோ யூதா மனுஷருக்குப் பிரதியுத்தரமாக: ராஜாவினிடத்தில் எங்களுக்குப் பத்துப்பங்கு இருக்கிறது; உங்களைப்பார்க்கிலும் எங்களுக்குத் தாவீதினிடத்தில் அதிக உரிமை உண்டு; பின்னை ஏன் எங்களை அற்பமாய் எண்ணினீர்கள்; எங்கள் ராஜாவைத் திரும்ப அழைத்துவரவேண்டும் என்று முந்திச்சொன்னவர்கள் நாங்களல்லவா என்றார்கள்; ஆனாலும் இஸ்ரவேல் மனுஷரின் பேச்சைப்பார்க்கிலும் யூதா மனுஷரின் பேச்சு பலத்த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மனுஷரோ யூதா மனுஷருக்குப் பிரதியுத்தரமாக: ராஜாவினிடத்தில் எங்களுக்குப் பத்துப்பங்கு இருக்கிறது; உங்களைப்பார்க்கிலும் எங்களுக்குத் தாவீதினிடத்தில் அதிக உரிமை உண்டு; பின்னை ஏன் எங்களை அற்பமாய் எண்ணினீர்கள்; எங்கள் ராஜாவைத் திரும்ப அழைத்துவரவேண்டும் என்று முந்திச்சொன்னவர்கள் நாங்களல்லவா என்றார்கள்; ஆனாலும் இஸ்ரவேல் மனுஷரின் பேச்சைப்பார்க்கிலும் யூதா மனுஷரின் பேச்சு பலத்த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மனுஷரோ யூதா மனுஷருக்குப் பிரதியுத்தரமாக: ராஜாவினிடத்தில் எங்களுக்குப் பத்துப்பங்கு இருக்கிறது; உங்களைப்பார்க்கிலும் எங்களுக்குத் தாவீதினிடத்தில் அதிக உரிமை உண்டு; பின்னை ஏன் எங்களை அற்பமாய் எண்ணினீர்கள்; எங்கள் ராஜாவைத் திரும்ப அழைத்துவரவேண்டும் என்று முந்திச்சொன்னவர்கள் நாங்களல்லவா என்றார்கள்; ஆனாலும் இஸ்ரவேல் மனுஷரின் பேச்சைப்பார்க்கிலும் யூதா மனுஷரின் பேச்சு பல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লোকরা য়োয়াবকে এসে সংবাদ দিয়ে বলল, “রাজা দায়ূদ অবশালোমের জন্য দুঃখে ভেঙ্গে পড়েছ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দিন দায়ূদের সৈন্যরা যুদ্ধে জয়ী হয়েছিল| কিন্তু সেই জয় তাদের সকলের কাছে একটা বিষাদের দিন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ছিল| তা বিষন্নতার দিন ছিল কারণ লোকরা জানতে পারল, “রাজা তার পুত্রের জন্য শোকমগ্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রা বিমর্ষ হয়ে সেই শহরে এল| তারা যুদ্ধে যারা পরাজিত হয়েছে এবং লজ্জায যারা ছুটে পালিয়ে গ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লোকদের মত ব্যবহ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 তাঁর মুখ ঢেকে রেখেছিলেন| তিনি উচ্চস্বরে কাঁদছিলেন, “অবশালোম, অবশালোম, হায পুত্র,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োয়াব রাজার প্রাসাদে গেল| সে রাজাকে বলল, “আপনি আপনার প্রত্যেকটি আধিকারিকদের অবমাননা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ুন ঐ আধিকারিকরা আজ আপনার প্রাণ বাঁচিয়েছে| তারা আপনার ছেলে-মেয়ে, স্ত্রী এবং দাসীদেরও প্র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ারা আপনাকে ঘৃণা করে তাদের আপনি ভালোবাসেন এবং যারা আপনাকে ভালোবাসে তাদের আপনি ঘৃণা করেন| আপনি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্কার করে বুঝিযে দিলেন যে আপনার আধিকারিক এবং অন্যান্য লোকরা আপনার কাছে একান্তই অর্থহীন| আমি বুঝ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ছি আমরা সকলে মারা গিয়ে অবশালোম বেঁচে থাকলে আপনি প্রকৃতই সুখী হ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উঠুন, আপনার আধিকারিকদের সঙ্গে কথা বলুন| ওদের উত্সাহিত করুন| আমি প্রভুর নামে শপথ করে বলছি,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এখনই বাইরে গিয়ে এই কাজ না করেন, আজ রাতে আপনার সঙ্গে একজন লোককেও পাবেন না| এবং তা যদি হয়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ৈশবকাল থেকে আপনি যে সব সমস্যায় পড়েছেন, এটা হবে তাদের তুলনায় কঠিনতম সমস্য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রাজা গিয়ে নগরীর প্রবেশ পথে বসলেন| রাজা যে নগরদ্বারের বাইরে এসেছেন এই খবর ছড়িয়ে পড়ল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ঁর সঙ্গে দেখা করতে এল|ইস্রায়েলীয়রা যারা অবশালোমকে অনুসরণ করছিল তারা সকলে দৌড়ে পালিয়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 বাড়ী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ত্যেক পরিবারগোষ্ঠীর প্রত্যেকটি লোক নিজেদের মধ্যে কলহ শুরু করে দিল| তারা বলল, “রাজা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লেষ্টীয় এবং অন্যান্য শত্রুদের থেকে বাঁচিয়েছেন| দায়ূদ অবশালোমের হাত থেকে পালিয়ে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আমরা অবশালোমকে আমাদের শাসকরূপে বেছে নিয়েছিলাম| কিন্তু এখন অবশালোম মারা গেছে| সে যুদ্ধে 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 তাই দায়ূদকে আমরা আবার রাজা হিসেবে গ্রহণ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রাজা দায়ূদ সাদোক এবং অবিয়াথর এই দুই যাজককে বার্তা পাঠালেন| দায়ূদ বললেন, “যিহূদার নে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| তাদের বল, “রাজা দায়ূদকে তাঁর প্রাসাদে ফিরিযে আনার ব্যাপারে তোমরা সব চেয়ে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 কেন? দেখ, সারা ইস্রায়েলের লোক রাজা দায়ূদকে তাঁর স্বস্থানে ফিরিযে আনার ব্যাপারে বলা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আমার ভাই, তোমরাই আমার পরিবার| তবে রাজাকে স্বস্থানে ফিরিযে আনার ব্যাপারে কেন তোমরা পিছ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 পরিবার হ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মাসাকে গিয়ে বল, ‘তুমি আমার পরিবারের একজন| যদি আমি তোমাকে য়োয়াবের জায়গায় আমার সৈনি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 না করি, তবে ঈশ্বর যেন আমায় শাস্তি দ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ায়ূদ যিহূদার সব লোকর হৃদয় স্পর্শ করলেন এবং তারা সকলে একাত্ম হয়ে সম্মতি জানাল| যিহূদা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কাছে বার্তা পাঠাল| তারা বলল, “আপনি এবং আপনার সব আধিকারিকরা ফিরে আস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 দায়ূদ যর্দন নদীর কাছে এলেন| যিহূদার লোকরা রাজার সঙ্গে দেখা করার জন্য এবং তাঁকে যর্দন ন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করে নিয়ে যাবার জন্য গিল্গলে এসে উপস্থ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গেরার পুত্র শিমিযি বিন্যামীনের পরিবারের একজন| সে বহুরীমে বাস করত| দায়ূদের সঙ্গে দেখা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তাড়াতাড়ি এল| সে যিহূদার লোকদের সঙ্গ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িমিযির সঙ্গে বিন্যামীনের পরিবারগোষ্ঠী থেকে আরও 1,000 জন লোক এসেছিল, শৌলের পরিবারের দাস সীবঃ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ো| সীবঃ তার 15 জন পুত্র এবং 2 জন ভৃত্যকে সঙ্গে এনেছিল| এই সব লোক রাজা দায়ূদের সঙ্গে দেখ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াড়াতাড়ি যর্দন নদীর তীরে এসে উপস্থ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রাজার পরিবারকে যিহূদায় ফিরিযে আনার জন্য লোকরা সাহায্য করতে নদীর ওপারে চলে গেল| রাজা যা যা বল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ই করল| যখন রাজা নদী পার হচ্ছেন তখন গেরার পুত্র শিমিযি তার সঙ্গে দেখা করতে এল| শিমিযি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প্রণাম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িমিযি রাজাকে বলল, “হে আমার প্রভু, আমি যা ভুল করেছি তা নিয়ে ভাববেন না| হে রাজা, যখন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ছেড়ে চলে গিয়েছিলেন তখন আপনার সঙ্গে যে যে খারাপ আচরণ করেছি তা আর মনে রাখ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পনি জানেন আমি পাপ করেছি| সেই জন্যই য়োষেফের পরিবার থেকে আমিই প্রথম আপনার সঙ্গে দেখ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সরূযার পুত্র অবীশয বলল, “আমরা শিমিযিকে অবশ্যই হত্যা করব কারণ প্রভুর দ্বারা অভিষি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সে অভিশাপ দিয়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ায়ূদ বললেন, “সরূযার পুত্র, তোমার কি ব্যাপার বলত, যে তুমি আমার বিরুদ্ধাচরণ করছ? ইস্রায়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মৃত্যুদণ্ড দেওয়া হবে না| আজ আমি জানি যে আমি সমগ্র ইস্রায়েলের রাজ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ফীবোশত্‌ উত্তর দিল, “হে আমার মনিব, আমার দাস আমার সঙ্গে প্রতারণা করেছে| আমি পঙ্গু তাই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 সীবঃকে বলেছিলাম, ‘আমার গাধার পিঠে একটা জিন পরিযে দাও| আমি তাতে চড়ে রাজার সঙ্গে যা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রাজা শিমিযিকে বললেন, “তোমাকে হত্যা করা হবে না|” রাজা শিমিযির কাছে প্রতিজ্ঞা করলেন য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 শিমিযিকে হত্যা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আমার দাস আমার সঙ্গে প্রতারণা করেছে| সে একাই আপনার কাছে এসেছে এবং আমার সম্পর্কে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ন্দাবাদ করেছে| হে আমার প্রভু, আপনি ঈশ্বরের দূতের মত| যা ভালো মনে হয় আপনি তাই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ৌলের বড় নাতি মফীবোশত্‌ রাজা দায়ূদের সঙ্গে দেখা করতে এল| রাজা জেরুশালেম ত্যাগ কর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িন্তে ফিরে আসা পর্য়ন্ত মফীবোশত্‌ তার পাযের যত্ন নেয নি, দাড়ি কামায নি, এমনকি কাপড়ও ধোয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পনি আমার দাদূর পরিবারের সব লোককেই মেরে ফেলতে পারতেন| কিন্তু আপনি তা করেন নি| বরং আপন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ঙ্গে স্থান দিয়েছেন যারা আপনার সঙ্গে একাসনে বসে আহার করে| অতএব কোন বিষযেই রাজার কাছ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 করার অধিকার আমার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ফীবোশত্‌ যখন জেরুশালেমে রাজার সঙ্গে দেখা করল তখন রাজা বললেন, “যখন আমি জেরুশালেম থেকে চলে গে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ুমি আমার সঙ্গে গেলে না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রাজা মফীবোশতকে বললেন, “তোমার সমস্যা সম্পর্কে আর বেশী কিছু বলো না| আমি স্থির করেছি; তুমি এবং সীবঃ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 ভাগ করে ন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মফীবোশত্‌ রাজাকে বললেন, “হে আমার রাজা, হে প্রভু, আপনি যে নির্বিঘ্নে ঘরে ফিরে এসেছেন এই 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থেষ্ট| জমি সীবঃকেই নিত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বর্সিল্লয গিলিয়দীয রোগলীম থেকে ফিরে এল| সে দায়ূদের সঙ্গে যর্দন নদীর ধার পর্য়ন্ত এল| সে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 পার পর্য়ন্ত রাজাকে পাহারা দিয়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র্সিল্লয অত্যন্ত বৃদ্ধ ছিল| তার বয়স 80 বছর| দায়ূদ যখন মহনযিমে ছিলেন তখন সে তাকে খাবা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দ্রব্যাদি দিয়েছিল| বর্সিল্লয এই সব করতে পেরেছিল কারণ সে বেশ ধনী ব্যক্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দায়ূদ বর্সিল্লযকে বললেন, “আমার সঙ্গে নদীর অন্য পাড়ে এস| যদি তুমি আমার সঙ্গে জেরুশালেমে থাক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বিষযে যত্ন ন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বর্সিল্লয রাজাকে বলল, “আপনি কি জানেন আমার বয়স কত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মার বয়স 80 বছর| আমি য়থেষ্ট বৃদ্ধ, তাই ভাল মন্দ কোনটাই বলা আমার পক্ষে সম্ভব নয়| এমনক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-আহারের স্বাদ কি তা বলাও আমার পক্ষে অসম্ভব| নারী বা পুরুষের গানের সুরও আমি আর শুনতে পাই না|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কে সঙ্গে নিয়ে গিয়ে সমস্যায় পড়তে চা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পনি আমাকে যা যা দিতে চান তার কিছুরই আমার প্রযোজন নেই| আমি আপনার সঙ্গে যর্দন নদী পার হয়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দয়া করে আমাকে বাড়ী ফিরে যেতে দিন| তাহলে আমি আমার নিজের শহরে মরতে পারব এবং আমার মাতা-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রেই সমাধিপ্রাপ্ত হতে পারব| হে আমার মনিব এবং রাজা, কিম্হম আপনার ভৃত্য হতে পারে| তাকে আপ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দিন| তার সঙ্গে আপনি যেমন খুশি ব্যবহার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রাজা উত্তর দিলেন, “কিম্হম আমার সঙ্গে ফিরে যাবে| তোমার জন্য আমি ওর প্রতি সদয হব| তুমি যা ব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জন্য আমি তাই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রাজা বর্সিল্লযকে চুমু খেলেন এবং আশীর্বাদ করলেন| বর্সিল্লয ঘরে ফিরে গেল| রাজা এবং তাঁর সব লোক ন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রাজা নদী পার হয়ে গিল্গলে গেলেন| কিম্হম তাঁর সঙ্গে গেল| যিহূদার সব লোক এবং ইস্রায়েলের অর্ধ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দায়ূদকে নদী পার কর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সব ইস্রায়েলীয় রাজার কাছে এল| তারা রাজাকে বলল, “আমাদের যিহূদাবাসী ভাইরা কেন আপনাকে চুরি করে আন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পনার লোকজন সহ আপনার পরিবারের সকলকে যর্দন নদী পার করিযে নিয়ে এল|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যিহূদার সব লোক ইস্রায়েলীয়দের উত্তর দিল, “কারণ রাজা আমাদের নিকট আত্মীয| রাজার ব্যাপারে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দের প্রতি ক্রুদ্ধ হচ্ছ? আমরা রাজার পয়সায কিছু খাই নি| রাজা আমাদের কোন উপহারও দেন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ইস্রায়েলীয়রা উত্তর দিলো, “রাজার ওপর আমাদের এক দশমাংশের অধিকার আছে| তাই রাজার প্রত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মাদের দাবী বেশী| কিন্তু তোমরা আমাদের দাবী উপেক্ষা করছ| কেন? আমরাই তারা যারা প্রথম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ফিরিযে আনবার কথা জিজ্ঞাসা করেছিলাম|”কিন্তু যিহূদার লোকরা ইস্রায়েলীয়দের খুব কর্কশভাবে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 তারা, ইস্রায়েলীয়রা যা বলেছিল তার চেয়েও বেশী কর্কশ ছি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2026-10-21T05:47:05Z</dcterms:created>
  <dcterms:modified xsi:type="dcterms:W3CDTF">2026-10-21T05:47:05Z</dcterms:modified>
  <dc:title>২ শমূয়েল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