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ள்ளத்தராசு கர்த்தருக்கு அருவருப்பானது; சுமுத்திரையான நிறைகல்லோ அவருக்குப் பிரிய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ந்தை வந்தால் இலச்சையும் வரும்; தாழ்ந்த சிந்தையுள்ளவர்களிடத்தில் ஞானம் உண்ட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ெம்மையானவர்களுடைய உத்தமம் அவர்களை நடத்தும்; துரோகிகளின் மாறுபாடோ அவர்களைப் பாழா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ோபாக்கினை நாளில் ஐசுவரியம் உதவாது; நீதியோ மரணத்துக்குத் தப்புவி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த்தமனுடைய நீதி அவன் வழியைச் செம்மைப்படுத்தும்; துன்மார்க்கனோ தன் துன்மார்க்கத்தினால் விழு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ெம்மையானவர்களுடைய நீதி அவர்களைத் தப்புவிக்கும்; துரோகிகளோ தங்கள் தீவினையிலே பிடிபட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ன்மார்க்கன் மரிக்கும்போது அவன் நம்பிக்கை அழியும்; அக்கிரமக்காரரின் அபேட்சை கெட்டுப்ப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திமான் இக்கட்டினின்று விடுவிக்கப்படுவான்; அவன் இருந்த இடத்திலே துன்மார்க்கன் வர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ாயக்காரன் தனக்கு அடுத்தவனை வாயினால் கெடுக்கிறான்; நீதிமானோ அறிவினால் தப்பு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ாயக்காரன் தனக்கு அடுத்தவனை வாயினால் கெடுக்கிறான்; நீதிமானோ அறிவினால் தப்பு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திமான்கள் நன்றாயிருந்தால் பட்டணம் களிகூரும்; துன்மார்க்கர் அழிந்தால் கம்பீரம் உண்ட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ெம்மையானவர்களுடைய ஆசீர்வாதத்தினால் பட்டணம் நிலைபெற்றோங்கும்; துன்மார்க்கருடைய வாயினால் அது இடிந்து விழ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திகெட்டவன் பிறனை அவமதிக்கிறான்; புத்திமானோ தன் வாயை அடக்கிக்கொண்டிருக்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றங்கூறித் திரிகிறவன் இரகசியத்தை வெளிப்படுத்துகிறான்; ஆவியில் உண்மையுள்ளவனோ காரியத்தை அடக்கு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லோசனையில்லாத இடத்தில் ஜனங்கள் விழுந்துபோவார்கள்; அநேக ஆலோசனைக்காரர் உண்டானால் சுகம் உண்டா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நியனுக்காகப் பிணைப்படுகிறவன் வெகு பாடுபடுவான்; பிணைப்படுவதை வெறுப்பவன் சுகமாயிருப்ப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ல்லொழுக்கமுள்ள ஸ்திரீ மானத்தைக் காப்பாள்; பராக்கிரமசாலிகள் ஐசுவரியத்தைக் கா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யையுள்ள மனுஷன் தன் ஆத்துமாவுக்கு நன்மைசெய்துகொள்ளுகிறான்; கடூரனோ தன் உடலை அலைக்கழிக்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ுன்மார்க்கன் விருதாவேலையைச் செய்கிறான்; நீதியை விதைக்கிறவனோ மெய்ப்பலனைப் பெறுவ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தி ஜீவனுக்கு ஏதுவாகிறதுபோல் தீமையைப் பின்தொடருகிறவன் மரணத்துக்கு ஏதுவா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ாறுபாடுள்ள இருதயமுடையவர்கள் கர்த்தருக்கு அருவருப்பானவர்கள்; உத்தம மார்க்கத்தாரோ அவருக்குப் பிரியமானவ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ையோடே கைகோர்த்தாலும், துஷ்டன் தண்டனைக்குத் தப்பான்; நீதிமான்களுடைய சந்ததியோ விடுவிக்கப்ப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திகேடாய் நடக்கிற அழகுள்ள ஸ்திரீ பன்றியின் மூக்கிலுள்ள பொன் மூக்குத்திக்குச் சமான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திமான்களுடைய ஆசை நன்மையே; துன்மார்க்கருடைய நம்பிக்கையோ கோபாக்கினையாய் முடிய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ாரியிறைத்தும் விருத்தியடைவாரும் உண்டு; அதிகமாய்ப் பிசினித்தனம்பண்ணியும் வறுமையடைவாரும் உண்ட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தாரகுணமுள்ள ஆத்துமா செழிக்கும்; எவன் தண்ணீர் பாய்ச்சுகிறானோ அவனுக்குத் தண்ணீர் பாய்ச்சப்ப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ானியத்தைக் கட்டிவைக்கிறவனை ஜனங்கள் சபிப்பார்கள்; விற்கிறவனுடைய தலையின்மேல் ஆசீர்வாதம் தங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ன்மையை ஜாக்கிரதையுடன் தேடுகிறவன் தயையைப் பெறுவான்; தீமையைத் தேடுகிறவனுக்கோ தீமையே வர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ன் ஐசுவரியத்தை நம்புகிறவன் விழுவான்; நீதிமான்களோ துளிரைப்போலே தழைப்ப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ன் வீட்டைக் கலைக்கிறவன் காற்றைச் சுதந்தரிப்பான்; மூடன் ஞானமுள்ளவனுக்கு அடிமையாவ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திமானுடைய பலன் ஜீவவிருட்சம்; ஆத்துமாக்களை ஆதாயப்படுத்திக்கொள்ளுகிறவன் ஞானமுள்ளவ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நீதிமானுக்கு பூமியில் சரிக்கட்டப்படுமே; துன்மார்க்கனுக்கும் பாவிக்கும் எத்தனை அதிக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நீதிமானுக்கு பூமியில் சரிக்கட்டப்படுமே; துன்மார்க்கனுக்கும் பாவிக்கும் எத்தனை அதிக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ొంగత్రాసు యెహోవాకు హేయము సరియైన గుండు ఆయనకిష్ట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హంకారము వెంబడి అవమానము వచ్చును వినయముగలవారియొద్ద జ్ఞానమ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థార్థవంతుల యథార్థత వారికి త్రోవ చూపిం చును ద్రోహుల మూర్ఖస్వభావము వారిని పాడు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ఉగ్రతదినమందు ఆస్తి అక్కరకు రాదు నీతి మరణమునుండి రక్ష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థార్థవంతుల నీతి వారి మార్గమును సరాళము చేయును భక్తిహీనుడు తన భక్తిహీనతచేతనే పడ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థార్థవంతుల నీతి వారిని విమోచించును విశ్వాసఘాతకులు తమ దురాశవలననే పట్టబ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భక్తిహీనుడు చనిపోగా వాని ఆశ నిర్మూలమగును బలాఢ్యులైనవారి ఆశ భంగమై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ీతిమంతుడు బాధనుండి తప్పింపబడును భక్తిహీనుడు బాధపాలగ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భక్తిహీనుడు తన నోటి మాటచేత తన పొరుగువారికి నాశనము తెప్పించును తెలివిచేత నీతిమంత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ించ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తిమంతులు వర్థిల్లుట పట్టణమునకు సంతోషకరము భక్తిహీనులు నశించునప్పుడు ఉత్సాహధ్వని పు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థార్థవంతుల దీవెనవలన పట్టణమునకు కీర్తి కలుగును భక్తిహీనుల మాటలు దానిని బోర్లద్రో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తన పొరుగువానిని తృణీకరించువాడు బుద్ధిలేనివాడు. వివేకియైనవాడు మౌనముగా 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కొండెగాడై తిరుగులాడువాడు పరుల గుట్టు బయట పెట్టును నమ్మకమైన స్వభావముగలవాడు సంగతి దా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ాయకులు లేని జనులు చెడిపోవుదురు ఆలోచనకర్తలు అనేకులుండుట రక్షణక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ఎదుటివానికొరకు పూటబడినవాడు చెడిపోవును. పూటబడ నొప్పనివాడు నిర్భయముగా 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ెనరుగల స్త్రీ ఘనతనొందును. బలిష్ఠులు ఐశ్వర్యము చేపట్ట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దయగలవాడు తనకే మేలు చేసికొనును క్రూరుడు తన శరీరమునకు బాధ తెచ్చుకొన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భక్తిహీనుని సంపాదన వానిని మోసము చేయును నీతిని విత్తువాడు శాశ్వతమైన బహుమానము న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యథార్థమైన నీతి జీవదాయకము దుష్టక్రియలు విడువక చేయువాడు తన మరణమునకే చే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ూర్ఖచిత్తులు యెహోవాకు హేయులు యథార్థముగా ప్రవర్తించువారు ఆయనకిష్ట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ిశ్చయముగా భక్తిహీనునికి శిక్ష తప్పదు. నీతిమంతుల సంతానము విడిపింప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వివేకములేని సుందరస్త్రీ పంది ముక్కుననున్న బంగారు కమ్మివంటి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ీతిమంతుల కోరిక ఉత్తమమైనది భక్తిహీనుల ఆశ అహంకారయుక్తమై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వెదజల్లి అభివృద్ధిపొందువారు కలరు తగినదానికన్న తక్కువ ఇచ్చి లేమికి వచ్చువారు కల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ఔదార్యముగలవారు పుష్టినొందుదురు. నీళ్లు పోయువారికి నీళ్లు పోయబ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ధాన్యము బిగబట్టువానిని జనులు శపించెదరు దానిని అమ్మువాని తలమీదికి దీవెన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మేలు చేయగోరువాడు ఉపయుక్తమైన క్రియ చేయును కీడుచేయ గోరువానికి కీడే మ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ధనమును నమ్ముకొనువాడు పాడైపోవును నీతిమంతులు చిగురాకువలె వృద్ధినొంద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తన ఇంటివారిని బాధపెట్టువాడు గాలిని స్వతం త్రించుకొనును మూఢుడు జ్ఞానహృదయులకు దాసుడ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నీతిమంతులు ఇచ్చు ఫలము జీవవృక్షము జ్ఞానముగలవారు ఇతరులను రక్షించ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నీతిమంతులు భూమిమీద ప్రతిఫలము పొందుదురు భక్తిహీనులును పాపులును మరి నిశ్చయముగా ప్రతి ఫల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ందుదురు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2026-10-20T01:25:07Z</dcterms:created>
  <dcterms:modified xsi:type="dcterms:W3CDTF">2026-10-20T01:25:07Z</dcterms:modified>
  <dc:title>సామెతలు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