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கிருபையை நீங்கள் விருதாவாய்ப் பெறாதபடிக்கு, உடன்வேலையாட்களாகிய நாங்கள் உங்களுக்குப் புத்திசொல்லுகிற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கிருபையை நீங்கள் விருதாவாய்ப் பெறாதபடிக்கு, உடன்வேலையாட்களாகிய நாங்கள் உங்களுக்குப் புத்திசொல்லுகிற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ுக்கிரக காலத்திலே நான் உனக்குச் செவிகொடுத்து, இரட்சணியநாளிலே உமக்கு உதவிசெய்தேன் என்று சொல்லியிருக்கிறாரே; இதோ, இப்பொழுதே அநுக்கிரககாலம், இப்பொழுதே இரட்சணிய ந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ுக்கிரக காலத்திலே நான் உனக்குச் செவிகொடுத்து, இரட்சணியநாளிலே உமக்கு உதவிசெய்தேன் என்று சொல்லியிருக்கிறாரே; இதோ, இப்பொழுதே அநுக்கிரககாலம், இப்பொழுதே இரட்சணிய ந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 ஊழியம் குற்றப்படாதபடிக்கு, நாங்கள் யாதொன்றிலும் இடறல் உண்டாக்காமல், எவ்விதத்தினாலேயும், எங்களை தேவஊழியக்காரராக விளங்கப்பண்ணுகிற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 ஊழியம் குற்றப்படாதபடிக்கு, நாங்கள் யாதொன்றிலும் இடறல் உண்டாக்காமல், எவ்விதத்தினாலேயும், எங்களை தேவஊழியக்காரராக விளங்கப்பண்ணுகிற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ிகுந்த பொறுமையிலும், உபத்திரவங்களிலும், நெருக்கங்களிலும், இடுக்கண்களில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ிகுந்த பொறுமையிலும், உபத்திரவங்களிலும், நெருக்கங்களிலும், இடுக்கண்களில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டிகளிலும், காவல்களிலும், கலகங்களிலும். பிரயாசங்களிலும், கண்விழிப்புகளிலும், உபவாசங்களில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டிகளிலும், காவல்களிலும், கலகங்களிலும். பிரயாசங்களிலும், கண்விழிப்புகளிலும், உபவாசங்களில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ற்பிலும், அறிவிலும், நீடிய சாந்தத்திலும், தயவிலும், பரிசுத்த ஆவியிலும், மாயமற்ற அன்பில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ற்பிலும், அறிவிலும், நீடிய சாந்தத்திலும், தயவிலும், பரிசுத்த ஆவியிலும், மாயமற்ற அன்பில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த்தியவசனத்திலும், திவ்விய பலத்திலும்; நீதியாகிய வலதிடதுபக்கத்து ஆயுதங்களைத் தரித்திருக்கிறதில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த்தியவசனத்திலும், திவ்விய பலத்திலும்; நீதியாகிய வலதிடதுபக்கத்து ஆயுதங்களைத் தரித்திருக்கிறதில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னத்திலும், கனவீனத்திலும், துர்க்கீர்த்தியிலும், நற்கீர்த்தியிலும்; எத்தரென்னப்பட்டாலும் நிஜஸ்தராகவ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னத்திலும், கனவீனத்திலும், துர்க்கீர்த்தியிலும், நற்கீர்த்தியிலும்; எத்தரென்னப்பட்டாலும் நிஜஸ்தராகவ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னத்திலும், கனவீனத்திலும், துர்க்கீர்த்தியிலும், நற்கீர்த்தியிலும்; எத்தரென்னப்பட்டாலும் நிஜஸ்தராகவ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றியப்படாதவர்களென்னப்பட்டாலும் நன்றாய் அறியப்பட்டவர்களாகவும், சாகிறவர்கள் என்னப்பட்டாலும் உயிரோடிருக்கிறவர்களாகவும், தண்டிக்கப்படுகிறவர்கள் என்னப்பட்டாலும் கொல்லப்படாதவர்களாகவ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றியப்படாதவர்களென்னப்பட்டாலும் நன்றாய் அறியப்பட்டவர்களாகவும், சாகிறவர்கள் என்னப்பட்டாலும் உயிரோடிருக்கிறவர்களாகவும், தண்டிக்கப்படுகிறவர்கள் என்னப்பட்டாலும் கொல்லப்படாதவர்களாகவ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க்கப்படுகிறவர்கள் என்னப்பட்டாலும் எப்பொழுதும் சந்தோஷப்படுகிறவர்களாகவும், தரித்திரர் என்னப்பட்டாலும் அநேகரை ஐசுவரியவான்களாக்குகிறவர்களாகவும், ஒன்றுமில்லாதவர்களென்னப்பட்டாலும் சகலத்தையுமுடையவர்களாகவும் எங்களை விளங்கப்பண்ணுகிற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க்கப்படுகிறவர்கள் என்னப்பட்டாலும் எப்பொழுதும் சந்தோஷப்படுகிறவர்களாகவும், தரித்திரர் என்னப்பட்டாலும் அநேகரை ஐசுவரியவான்களாக்குகிறவர்களாகவும், ஒன்றுமில்லாதவர்களென்னப்பட்டாலும் சகலத்தையுமுடையவர்களாகவும் எங்களை விளங்கப்பண்ணுகிற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ொரிந்தியரே, எங்கள் வாய் உங்களோடே பேசத் திறந்திருக்கிறது, எங்கள் இருதயம் பூரித்தி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உள்ளம் உங்களைக்குறித்து நெருக்கமடையவில்லை உங்கள் உள்ளமே எங்களைக்குறித்து நெருக்கமடைந்தி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உள்ளம் உங்களைக்குறித்து நெருக்கமடையவில்லை உங்கள் உள்ளமே எங்களைக்குறித்து நெருக்கமடைந்திரு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அதற்குப் பதிலீடாக நீங்களும் பூரிப்பாகுங்களென்று, பிள்ளைகளுக்குச் சொல்லுகிறதுபோல, உங்களுக்குச்சொல்லு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அதற்குப் பதிலீடாக நீங்களும் பூரிப்பாகுங்களென்று, பிள்ளைகளுக்குச் சொல்லுகிறதுபோல, உங்களுக்குச்சொல்லு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நிய நுகத்திலே அவிசுவாசிகளுடன் பிணைக்கப்படாதிருப்பீர்களாக; நீதிக்கும் அநீதிக்கும் சம்பந்தமேது? ஒளிக்கும் இருளுக்கும் ஐக்கியமேது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நிய நுகத்திலே அவிசுவாசிகளுடன் பிணைக்கப்படாதிருப்பீர்களாக; நீதிக்கும் அநீதிக்கும் சம்பந்தமேது? ஒளிக்கும் இருளுக்கும் ஐக்கியமேது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றிஸ்துவுக்கும் பேலியாளுக்கும் இசைவேது? அவிசுவாசியுடனே விசுவாசிக்குப் பங்கேது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ுடைய ஆலயத்துக்கும் விக்கிரகங்களுக்கும் சம்பந்தமேது? நான் அவர்களுக்குள்ளே வாசம்பண்ணி, அவர்களுக்குள்ளே உலாவி அவர்கள் தேவனாயிருப்பேன், அவர்கள் என் ஜனங்களாயிருப்பார்கள் என்று, தேவன் சொன்னபடி, நீங்கள் ஜீவனுள்ள தேவனுடைய ஆலயமாயிருக்கிறீர்கள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ுடைய ஆலயத்துக்கும் விக்கிரகங்களுக்கும் சம்பந்தமேது? நான் அவர்களுக்குள்ளே வாசம்பண்ணி, அவர்களுக்குள்ளே உலாவி அவர்கள் தேவனாயிருப்பேன், அவர்கள் என் ஜனங்களாயிருப்பார்கள் என்று, தேவன் சொன்னபடி, நீங்கள் ஜீவனுள்ள தேவனுடைய ஆலயமாயிருக்கிறீர்கள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ுடைய ஆலயத்துக்கும் விக்கிரகங்களுக்கும் சம்பந்தமேது? நான் அவர்களுக்குள்ளே வாசம்பண்ணி, அவர்களுக்குள்ளே உலாவி அவர்கள் தேவனாயிருப்பேன், அவர்கள் என் ஜனங்களாயிருப்பார்கள் என்று, தேவன் சொன்னபடி, நீங்கள் ஜீவனுள்ள தேவனுடைய ஆலயமாயிருக்கிறீர்கள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னபடியால், நீங்கள் அவர்கள் நடுவிலிருந்து புறப்பட்டுப் பிரிந்துபோய், அசுத்தமானதைத் தொடாதிருங்கள் என்று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னபடியால், நீங்கள் அவர்கள் நடுவிலிருந்து புறப்பட்டுப் பிரிந்துபோய், அசுத்தமானதைத் தொடாதிருங்கள் என்று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ோது, நான் உங்களை ஏற்றுக்கொண்டு, உங்களுக்குப் பிதாவாயிருப்பேன், நீங்கள் எனக்குக் குமாரரும் குமாரத்திகளுமாயிருப்பீர்களென்று சர்வவல்லமையுள்ள கர்த்த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ோது, நான் உங்களை ஏற்றுக்கொண்டு, உங்களுக்குப் பிதாவாயிருப்பேன், நீங்கள் எனக்குக் குமாரரும் குமாரத்திகளுமாயிருப்பீர்களென்று சர்வவல்லமையுள்ள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0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દેવ સાથે આપણે સહકાર્યકર છીએ. તેથી અમે તમને અરજ કરીએ છીએ. દેવ તરફથી તમને જે કૃપા મળી છ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ર્થ ન જવા દે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દેવ કહે છે કે, “યોગ્ય સમયે મેં તમને સાંભળ્યા, અને તારણના દિવસે મેં તમને મદદ કરી.” યશાયા 49:8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કહું છું કે, “યોગ્ય સમય” હમણાં છે. અને “તારણનો દિવસ” પણ હમણ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અમે નથી ઈચ્છતા કે લોકો અમારા કાર્યમાં કશી ક્ષતિ જુએ. જેથી અન્ય લોકો માટે સમસ્યારૂપ બને તેવું અ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શું જ કર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રંતુ બધા જ સંજોગોમાં હું દર્શાવવાનો પ્રયત્ન કરું છું કે અમે દેવના સેવકો છીએ: આપત્તિ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ુશ્કેલીમાં અને ગંભીર સમસ્યાઓમાં, ઘણી કઠિન વસ્તુઓનો સ્વીકાર કરીન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જ્યારે અમને મારવામાં આવ્યા છે અને જેલમાં પૂરવામાં આવ્યા છે. જ્યારે લોકો બેચેન થઈ જાય છે અને અ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ઝઘડે છે, જ્યારે અમે સખત કામ કરીએ છીએ અને જ્યારે અમને આહાર કે નિંદ્રા મળતા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અમારી સમજશક્તિથી, અમારા ધૈર્યથી, અમારી મમતાથી અને અમારા નિર્મળ જીવનથી અમે દર્શાવીએ છીએ કે અ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ના સેવકો છીએ. પવિત્ર આત્મા થકી, સાચા પ્રેમ થક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સત્ય કહેવાથી, અને દેવના પરાક્રમથી, અમે અમારા ન્યાયી રીતે જીવવાના માર્ગનો ઉપયોગ અમારા વિરૂદ્ધ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રેક વસ્તુથી અમારી જાતને બચાવવા અમે કરી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કેટલાએક લોકો અમને માન આપે છે, પરંતુ બીજા લોકોથી અમે શરમિંદા થઈએ છીએ. કેટલાએક લોકો અમારા વિષ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રું બોલે છે, પરંતુ બીજા કેટલાએક લોકો અમારા વિષે ખરાબ બોલે છે. કેટલાએક લોકો કહે છે કે અમે જૂઠા છી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ંતુ અમે સત્ય બોલી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કેટલાએક લોકો અમારાથી અજાણ્યા છે, પરંતુ અમે ખૂબ જાણીતા છીએ. અમે મૃતપ્રાય: દેખાઈએ છીએ, પરંતુ જુઓ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ે જીવી રહ્યા છીએ. અમને શિક્ષા થઈ છે. પરંતુ માર્યા નથી ગ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અમારામાં ઘણો જ વિષાદ છે, પરંતુ અમે કાયમ પ્રફૂલ્લિત રહીએ છીએ, અમે દરિદ્ર છીએ, પરંતુ ઘણા લોક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ે વિશ્વાસમાં સમૃદ્ધ બનાવ્યા છે. અમારી પાસે કશું જ નથી, પરંતુ વાસ્તવમાં અમારી પાસે બધું જ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ઓ કરિંથના લોકો, તમારા લોકોની સાથે અમે મુક્ત રીતે વાતો કરી. અમે અમારું હૈયું તમારી આગળ ખોલ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મારા પ્રત્યેની અમારી સ્નેહની લાગણી અટકી નથી ગઈ. તમે લોકોએ અમારા પ્રત્યેની તમારા પ્રેમની લાગણી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ુંગળાવી નાખ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મે મારાં બાળકો છો તે રીતે હું તમારી સાથે વાત કરું છું. જે રીતે અમે કર્યુ. તે રીતે તમે કર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ા અંતરને પણ મુક્ત અને વિશાળ કરી દ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જે લોકો અવિશ્વાસી છે તેવા તમે નથી. તેથી તેઓની સોબત ન રાખો. સારા અને નરસાનું સહઅસ્તિત્વ ન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તું. પ્રકાશને અંધકાર સાથે સંગત ન હોઈ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ખ્રિસ્ત અને શેતાન વચ્ચે કોઈ કરાર કેવી રીતે હોઈ શકે? વિશ્વાસીને અવિશ્વાસી સાથે શો ભાગ હોય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દેવના મંદિર અને મૂર્તિઓ વચ્ચે કોઈ જાતનો કરાર હોઈ શકે? આપણે જીવતા દેવનું મંદિર છીએ, જેમ દેવ કહ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કે:“હું તેઓની સાથે જીવીશ અને તેઓની સાથે ચાલીશ, હું તેઓનો દેવ થઈશ, અને તેઓ મારા લોક થશે.” લેવી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:11-1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તેથી તે લોકોથી વિમુખ થાઓ અને તમારી જાતને તેઓનાથી જુદી તારવો, એમ પ્રભુ કહે છે. જે કઈ નિર્મળ ન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ો સ્પર્શ ન કરો, અને હું તમને અપનાવીશ.” યશાયા 52:11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હું તમારો પિતા થઈશ, અને તમે મારા દીકરા દીકરીઓ થશો, એમ સર્વશક્તિમાન પ્રભુ કહે છે.”2 શમુએલ 7:14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:8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2026-10-20T09:17:05Z</dcterms:created>
  <dcterms:modified xsi:type="dcterms:W3CDTF">2026-10-20T09:17:05Z</dcterms:modified>
  <dc:title>૨ કરિંથીઓને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