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ிடத்திலிருந்தபோது இவைகளைச் சொன்னது உங்களுக்கு ஞாபகமில்லைய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த்திலே வெளிப்படும்படிக்கு, இப்பொழுது அவனைத் தடைசெய்கிறது இன்னதென்றும் அறிந்திருக்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ியத்தை விசுவாசியாமல் அநீதியில் பிரியப்படுகிற யாவரும் ஆக்கினைக்குள்ளாக்கப்படும்படி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ொய்யை விசுவாசிக்கத்தக்கதாகக் கொடிய வஞ்சகத்தைத் தேவன் அவர்களுக்கு அனுப்ப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இருதயங்களைத் தேற்றி, எல்லா நல்வசனத்திலும் நற்கிரியையிலும் உங்களை ஸ்திரப்படுத்துவ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హోదరులారా, ప్రభువుదినమిప్పుడే వచ్చి యున్నట్టుగా ఆత్మ వలననైనను, మాటవలననైనను, మా యొద్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దని చెప్పిన పత్రికవలననైనను, ఎవడైనను చెప్ప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రు త్వరపడి చంచలమనస్కులు కాకుండవలెననియు, బెదరకుండవలెననియు, మన ప్రభువైన యేసుక్రీస్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కడనుబట్టియు, మనము ఆయనయొద్ద కూడుకొనుటను బట్టియు, మిమ్మును వేడుకొన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ొదట భ్రష్టత్వము సంభవించి నాశన పాత్రుడగుపాపపురుషుడు బయలుపడితేనేగాని ఆ దినము 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ఏది దేవుడనబడునో, ఏది పూజింపబడునో, దానినంతటిని ఎదిరించుచు, దానికంతటికిపైగా వాడు తన్నుత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చ్చించుకొనుచు, తాను దేవుడనని తన్ను కనుపరచు కొనుచు, దేవుని ఆలయములో కూర్చుండును గనుక ఏవిధముగా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డును మిమ్మును మోసపరచ నియ్య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ింకను మీయొద్ద ఉన్నప్పుడు ఈ సంగతులను మీతో చెప్పినది మీకు జ్ఞాపకము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గా వాడు తన సొంతకాలమందు బయలుపరచబడవలెనని వానిని అడ్డ గించునది ఏదో అది 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ధర్మవిరోధ సంబంధమైన మర్మము ఇప్పటికే క్రియచేయుచున్నది గాని, యిదివరకు అడ్డగించుచున్నవాడు మధ్య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 వేయబడు వరకే అడ్డ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ా ధర్మవిరోధి బయలుపరచబడును. ప్రభువైన యేసు తన నోటియూపిరిచేత వానిని సంహరించి తన ఆగ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శముచేత నాశన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శించుచున్నవారు తాము రక్షింప బడుటకై సత్యవిషయమైన ప్రేమను అవలంబింపక పోయిరి గనుక, వారి రాక అబద్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యమైన సమస్త బలముతోను, నానావిధములైన సూచకక్రియలతోను, మహత్కార్యము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ుర్నీతిని పుట్టించు సమస్త మోసముతోను, నశించుచున్న వారిలో సాతాను కనుపరచు బలమును అనుసరించియ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ందుచేత సత్యమును నమ్మక దుర్నీతియందు అభిలాషగల వారందరును శిక్షావిధి పొందుటక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బద్ధమును నమ్మునట్లు మోసముచేయు శక్తిని దేవుడు వారికి పం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్రభువువలన ప్రేమింపబడిన సహోదరులారా, ఆత్మ మిమ్మును పరిశుద్ధపరచుటవలనను, మీరు సత్యమును నమ్ముటవల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ణపొందుటకు దేవుడు ఆదినుండి మిమ్మును ఏర్పరచుకొనెను గనుక మేము మిమ్మునుబట్టి యెల్లప్పుడును దేవ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తజ్ఞతాస్తుతులు చెల్లింప బద్ధులమై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ీరీలాగున రక్షింపబడి మన ప్రభువైన యేసుక్రీస్తుయొక్క మహిమను పొందవలెనని, ఆయన మా సువార్త 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ప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బట్టి సహోదరులారా, నిలుకడగా ఉండి మా నోటిమాటవలననైనను మా పత్రిక వలననైనను మీకు బోధింపబడిన విధ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పట్ట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న ప్రభువైన యేసుక్రీస్తును, మనలను ప్రేమించి, కృపచేత నిత్యమైన ఆదరణయు, శుభ నిరీక్షణయు అనుగ్రహ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 తండ్రియైన దేవుడ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ీ హృదయ ములను ఆదరించి, ప్రతిసత్కార్యమందును ప్రతిసద్వాక్య మందును మిమ్మును స్థిరపర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2026-10-21T10:25:20Z</dcterms:created>
  <dcterms:modified xsi:type="dcterms:W3CDTF">2026-10-21T10:25:20Z</dcterms:modified>
  <dc:title>2 దెస్సలొనీకయులకు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