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அந்தக் காளையைக் கொல்லக்கடவன்; அப்பொழுது ஆரோனின் குமாரராகிய ஆசாரியர்கள் அதின் இரத்தத்தை எடுத்து, அதை ஆசரிப்புக் கூடாரவாசலில் இருக்கிற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சந்நிதியில் அந்தக் காளையைக் கொல்லக்கடவன்; அப்பொழுது ஆரோனின் குமாரராகிய ஆசாரியர்கள் அதின் இரத்தத்தை எடுத்து, அதை ஆசரிப்புக் கூடாரவாசலில் இருக்கிற பலிபீடத்தின்மேல் சுற்றிலும் தெளிக்கக்கடவ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அவன் அந்தச் சர்வாங்கத் தகனபலியைத் தோலுரித்து, அதைச் சந்துசந்தாகத் துண்டிக்கக்கட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ஆசாரியனாகிய ஆரோனின் குமாரர் பலிபீடத்தின்மேல் அக்கினியைப்போட்டு, அக்கினியின்மேல் கட்டைகளை அடுக்க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மாரராகிய ஆசாரியர்கள், துண்டங்களையும் தலையையும் கொழுப்பையும் பலிபீடத்திலுள்ள அக்கினியில் இருக்கிற கட்டைகளின்மேல் அடுக்கிவைக்கக்கடவ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மாரராகிய ஆசாரியர்கள், துண்டங்களையும் தலையையும் கொழுப்பையும் பலிபீடத்திலுள்ள அக்கினியில் இருக்கிற கட்டைகளின்மேல் அடுக்கிவைக்கக்கடவ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ுடல்களையும் தொடைகளையும் அவன் தண்ணீரினால் கழுவுவானாக; அவைகளையெல்லாம் ஆசாரியன் பலிபீடத்தின்மேல் சர்வாங்க தகனபலியாகத் தகனிக்கக் 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ுடல்களையும் தொடைகளையும் அவன் தண்ணீரினால் கழுவுவானாக; அவைகளையெல்லாம் ஆசாரியன் பலிபீடத்தின்மேல் சர்வாங்க தகனபலியாகத் தகனிக்கக் கடவன்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செலுத்துவது செம்மறியாட்டு மந்தையிலுள்ள ஆடுகளிலாவது வெள்ளாட்டு மந்தையிலுள்ள ஆடுகளிலாவது எடுக்கப்பட்ட சர்வாங்க தகனபலியானால், பழுதற்ற ஒரு கடாவைக் கொண்டுவந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சந்நிதியில் பலிபீடத்தின் வடபுறத்தில் அதைக் கொல்லக்கடவன்; அப்பொழுது ஆரோனின் குமாரராகிய ஆசாரியர்கள் அதின் இரத்தத்தைப் பலிபீடத்தின்மேல் சுற்றிலும் தெளிக்கக் கடவ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தின் செட்டைகளுடன் அதை இரண்டாக்காமல் பிளப்பானாக; பின்பு ஆசாரியன் அதைப் பலிபீடத்திலுள்ள அக்கினியில் இருக்கிற கட்டைகளின்மேல் தகனிக்கக் 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சந்நிதியில் பலிபீடத்தின் வடபுறத்தில் அதைக் கொல்லக்கடவன்; அப்பொழுது ஆரோனின் குமாரராகிய ஆசாரியர்கள் அதின் இரத்தத்தைப் பலிபீடத்தின்மேல் சுற்றிலும் தெளிக்கக் கடவ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 அதைச் சந்துசந்தாகத் துண்டித்து, அதின் தலையையும் கொழுப்பையும் கூடவைப்பானாக; அவைகளை ஆசாரியன் பலிபீடத்திலுள்ள அக்கினியில் இருக்கிற கட்டைகளின்மேல் அடுக்கிவைக்கக்கடவ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வன் அதைச் சந்துசந்தாகத் துண்டித்து, அதின் தலையையும் கொழுப்பையும் கூடவைப்பானாக; அவைகளை ஆசாரியன் பலிபீடத்திலுள்ள அக்கினியில் இருக்கிற கட்டைகளின்மேல் அடுக்கிவை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யும் தொடைகளையும் அவன் தண்ணீரினால் கழுவுவானாக; அவைகளையெல்லாம் ஆசாரியன் கொண்டுவந்து பலிபீடத்தின்மேல் தகனிக்கக்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ுடல்களையும் தொடைகளையும் அவன் தண்ணீரினால் கழுவுவானாக; அவைகளையெல்லாம் ஆசாரியன் கொண்டுவந்து பலிபீடத்தின்மேல் தகனிக்கக்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் கர்த்தருக்குச் செலுத்துவது பறவைகளிலிருந்து எடுக்கப்பட்ட சர்வாங்க தகனபலியானால், காட்டுப் புறாக்களிலாவது புறாக்குஞ்சுகளிலாவது எடுத்துச் செலுத்தக்கட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ை ஆசாரியன் பலிபீடத்தண்டையில் கொண்டுவந்து, அதின் தலையைக் கிள்ளி, பலிபீடத்தில் தகனித்து, அதின் இரத்தத்தைப் பலிபீடத்தின் பக்கத்தில் சிந்தவி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ை ஆசாரியன் பலிபீடத்தண்டையில் கொண்டுவந்து, அதின் தலையைக் கிள்ளி, பலிபீடத்தில் தகனித்து, அதின் இரத்தத்தைப் பலிபீடத்தின் பக்கத்தில் சிந்தவி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ின் இரைப்பையை அதின் மலத்தோடுங்கூட எடுத்து, அதைப் பலிபீடத்தண்டையில் கீழ்ப்புறமாகச் சாம்பல் இருக்கிற இடத்திலே எறிந்துவிட்ட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தின் செட்டைகளுடன் அதை இரண்டாக்காமல் பிளப்பானாக; பின்பு ஆசாரியன் அதைப் பலிபீடத்திலுள்ள அக்கினியில் இருக்கிற கட்டைகளின்மேல் தகனிக்கக் கடவன்; இது சர்வாங்க தகனபலி; இது கர்த்தருக்குச் சுகந்த வாசனையான தகனபலி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ஆசரிப்புக் கூடாரத்திலிருந்து மோசேயைக்கூப்பிட்டு, அவனை நோக்கி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உங்களில் ஒருவன் கர்த்தருக்குப் பலிசெலுத்த வந்தால், மாட்டுமந்தையிலாவது, ஆட்டுமந்தையிலாவது ஒரு மிருகத்தைத் தெரிந்தெடுத்து, பலிசெலுத்தவேண்ட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உங்களில் ஒருவன் கர்த்தருக்குப் பலிசெலுத்த வந்தால், மாட்டுமந்தையிலாவது, ஆட்டுமந்தையிலாவது ஒரு மிருகத்தைத் தெரிந்தெடுத்து, பலிசெலுத்தவேண்ட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செலுத்துவது மாட்டுமந்தையிலிருந்து எடுக்கப்பட்ட சர்வாங்கதகன பலியானால், அவன் பழுதற்ற ஒரு காளையைச் செலுத்துவானாக; கர்த்தருடைய சந்நிதியில் தான் அங்கிகரிக்கப்படும்படி, அவன் அதை ஆசரிப்புக் கூடாரவாசலில் கொண்டுவ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செலுத்துவது மாட்டுமந்தையிலிருந்து எடுக்கப்பட்ட சர்வாங்கதகன பலியானால், அவன் பழுதற்ற ஒரு காளையைச் செலுத்துவானாக; கர்த்தருடைய சந்நிதியில் தான் அங்கிகரிக்கப்படும்படி, அவன் அதை ஆசரிப்புக் கூடாரவாசலில் கொண்டுவந்து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தன் பாவநிவிர்த்திக்கென்று அங்கிகரிக்கப்படும்படி தன் கையை அதின் தலையின்மேல் வைத்து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37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वह उस बछड़े को यहोवा के साम्हने बलि करे; और हारून के पुत्र जो याजक हैं वे लोहू को समीप ले 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उस वेदी की चारों अलंगों पर छिड़के जो मिलापवाले तम्बू के द्वार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वह होमबलिपशु की खाल निकाल कर उस पशु को टुकड़े टुकड़े कर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हारून याजक के पुत्र वेदी पर आग रखें, और आग पर लकड़ी सजाकर धरे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हारून के पुत्र जो याजक हैं वे सिर और चरबी समेत पशु के टुकड़ों को उस लकड़ी पर जो वेदी की आग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गी सजाकर धरे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वह उसकी अंतडिय़ों और पैरों को जल से धोए। तब याजक सब को वेदी पर जलाए, कि वह होमबलि यहोव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सुखदायक सुगन्धवाला हवन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यदि वह भेड़ों वा बकरों का होमबलि चढ़ाए, तो निर्दोष नर को च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वह उसको यहोवा के आगे वेदी की उत्तरवाली अलंग पर बलि करे; और हारून के पुत्र जो याजक हैं वे उस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वह उसको पंखों के बीच से फाड़े, पर अलग अलग न करे। तब याजक उसको वेदी पर उस लकड़ी के ऊपर रखकर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हू को वेदी की चारों अलंगों पर छिड़क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वह उसको टुकड़े टुकड़े करे, और सिर और चरबी को अलग करे, और याजक इन सब को उस लकड़ी पर सजाकर ध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ो वेदी की आग पर होगी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वह उसकी अंतडिय़ों और पैरों को जल से धोए। और याजक सब को समीप ले जा कर वेदी पर जलाए, कि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मबलि और यहोवा के लिये सुगन्धदायक सुगन्धवाला हवन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यदि वह यहोवा के लिये पक्षियों का होमबलि चढ़ाए, तो पंडुकों वा कबूतरों को चढ़ावा चढ़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ाजक उसको वेदी के समीप ले जा कर उसका गला मरोड़ के सिर को धड़ से अलग करे, और वेदी पर जलाए;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का सारा लोहू उस वेदी की अलंग पर गिराया जाए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वह उसका ओझर मल सहित निकाल कर वेदी की पूरब की ओर से राख डालने के स्थान पर फेंक द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ग पर होगी जलाए, कि वह होमबलि और यहोवा के लिये सुखदायक सुगन्धवाला हवन ठहर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ने मिलापवाले तम्बू में से मूसा को बुलाकर उससे क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इस्त्राएलियों से कह, कि तुम में से यदि कोई मनुष्य यहोवा के लिये पशु का चढ़ावा चढ़ाए, तो उस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िपशु गाय-बैलों वा भेड़-बकरियों में से एक का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यदि वह गाय बैलों में से होमबलि करे, तो निर्दोष नर मिलापवाले तम्बू के द्वार पर चढ़ाए, कि यहोवा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्रहण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वह अपना हाथ होमबलिपशु के सिर पर रखे, और वह उनके लिये प्रायश्चित्त करने को ग्रहण किया जा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ேவியராகமம்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2026-08-01T12:31:25Z</dcterms:created>
  <dcterms:modified xsi:type="dcterms:W3CDTF">2026-08-01T12:31:25Z</dcterms:modified>
  <dc:title>லேவியராகமம்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