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தன் பாவநிவிர்த்திக்கென்று அங்கிகரிக்கப்படும்படி தன் கையை அதின் தலையின்மேல் வை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சந்நிதியில் அந்தக் காளையைக் கொல்லக்கடவன்; அப்பொழுது ஆரோனின் குமாரராகிய ஆசாரியர்கள் அதின் இரத்தத்தை எடுத்து, அதை ஆசரிப்புக் கூடாரவாசலில் இருக்கிற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சந்நிதியில் அந்தக் காளையைக் கொல்லக்கடவன்; அப்பொழுது ஆரோனின் குமாரராகிய ஆசாரியர்கள் அதின் இரத்தத்தை எடுத்து, அதை ஆசரிப்புக் கூடாரவாசலில் இருக்கிற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சந்நிதியில் அந்தக் காளையைக் கொல்லக்கடவன்; அப்பொழுது ஆரோனின் குமாரராகிய ஆசாரியர்கள் அதின் இரத்தத்தை எடுத்து, அதை ஆசரிப்புக் கூடாரவாசலில் இருக்கிற பலிபீடத்தின்மேல் சுற்றிலும் தெளிக்க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 அவன் அந்தச் சர்வாங்கத் தகனபலியைத் தோலுரித்து, அதைச் சந்துசந்தாகத் துண்டிக்கக்கட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ஆசாரியனாகிய ஆரோனின் குமாரர் பலிபீடத்தின்மேல் அக்கினியைப்போட்டு, அக்கினியின்மேல் கட்டைகளை அடுக்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ஆசாரியனாகிய ஆரோனின் குமாரர் பலிபீடத்தின்மேல் அக்கினியைப்போட்டு, அக்கினியின்மேல் கட்டைகளை அடுக்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குமாரராகிய ஆசாரியர்கள், துண்டங்களையும் தலையையும் கொழுப்பையும் பலிபீடத்திலுள்ள அக்கினியில் இருக்கிற கட்டைகளின்மேல் அடுக்கிவைக்கக்கடவ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குமாரராகிய ஆசாரியர்கள், துண்டங்களையும் தலையையும் கொழுப்பையும் பலிபீடத்திலுள்ள அக்கினியில் இருக்கிற கட்டைகளின்மேல் அடுக்கிவைக்கக்கடவ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ுடல்களையும் தொடைகளையும் அவன் தண்ணீரினால் கழுவுவானாக; அவைகளையெல்லாம் ஆசாரியன் பலிபீடத்தின்மேல் சர்வாங்க தகனபலியாகத் தகனிக்கக் கடவன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ஆசரிப்புக் கூடாரத்திலிருந்து மோசேயைக்கூப்பிட்டு, அவன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ுடல்களையும் தொடைகளையும் அவன் தண்ணீரினால் கழுவுவானாக; அவைகளையெல்லாம் ஆசாரியன் பலிபீடத்தின்மேல் சர்வாங்க தகனபலியாகத் தகனிக்கக் கடவன்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ெலுத்துவது செம்மறியாட்டு மந்தையிலுள்ள ஆடுகளிலாவது வெள்ளாட்டு மந்தையிலுள்ள ஆடுகளிலாவது எடுக்கப்பட்ட சர்வாங்க தகனபலியானால், பழுதற்ற ஒரு கடாவைக் கொண்டுவந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ெலுத்துவது செம்மறியாட்டு மந்தையிலுள்ள ஆடுகளிலாவது வெள்ளாட்டு மந்தையிலுள்ள ஆடுகளிலாவது எடுக்கப்பட்ட சர்வாங்க தகனபலியானால், பழுதற்ற ஒரு கடாவைக் கொண்டுவந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சந்நிதியில் பலிபீடத்தின் வடபுறத்தில் அதைக் கொல்லக்கடவன்; அப்பொழுது ஆரோனின் குமாரராகிய ஆசாரியர்கள் அதின் இரத்தத்தைப் பலிபீடத்தின்மேல் சுற்றிலும் தெளிக்கக் கடவ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சந்நிதியில் பலிபீடத்தின் வடபுறத்தில் அதைக் கொல்லக்கடவன்; அப்பொழுது ஆரோனின் குமாரராகிய ஆசாரியர்கள் அதின் இரத்தத்தைப் பலிபீடத்தின்மேல் சுற்றிலும் தெளிக்கக் கட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ன் அதைச் சந்துசந்தாகத் துண்டித்து, அதின் தலையையும் கொழுப்பையும் கூடவைப்பானாக; அவைகளை ஆசாரியன் பலிபீடத்திலுள்ள அக்கினியில் இருக்கிற கட்டைகளின்மேல் அடுக்கிவைக்க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அவன் அதைச் சந்துசந்தாகத் துண்டித்து, அதின் தலையையும் கொழுப்பையும் கூடவைப்பானாக; அவைகளை ஆசாரியன் பலிபீடத்திலுள்ள அக்கினியில் இருக்கிற கட்டைகளின்மேல் அடுக்கிவைக்க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ுடல்களையும் தொடைகளையும் அவன் தண்ணீரினால் கழுவுவானாக; அவைகளையெல்லாம் ஆசாரியன் கொண்டுவந்து பலிபீடத்தின்மேல் தகனிக்கக்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ுடல்களையும் தொடைகளையும் அவன் தண்ணீரினால் கழுவுவானாக; அவைகளையெல்லாம் ஆசாரியன் கொண்டுவந்து பலிபீடத்தின்மேல் தகனிக்கக்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ுடல்களையும் தொடைகளையும் அவன் தண்ணீரினால் கழுவுவானாக; அவைகளையெல்லாம் ஆசாரியன் கொண்டுவந்து பலிபீடத்தின்மேல் தகனிக்கக்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ஆசரிப்புக் கூடாரத்திலிருந்து மோசேயைக்கூப்பிட்டு, அவன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கர்த்தருக்குச் செலுத்துவது பறவைகளிலிருந்து எடுக்கப்பட்ட சர்வாங்க தகனபலியானால், காட்டுப் புறாக்களிலாவது புறாக்குஞ்சுகளிலாவது எடுத்துச் செலுத்த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கர்த்தருக்குச் செலுத்துவது பறவைகளிலிருந்து எடுக்கப்பட்ட சர்வாங்க தகனபலியானால், காட்டுப் புறாக்களிலாவது புறாக்குஞ்சுகளிலாவது எடுத்துச் செலுத்த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ை ஆசாரியன் பலிபீடத்தண்டையில் கொண்டுவந்து, அதின் தலையைக் கிள்ளி, பலிபீடத்தில் தகனித்து, அதின் இரத்தத்தைப் பலிபீடத்தின் பக்கத்தில் சிந்தவிட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ை ஆசாரியன் பலிபீடத்தண்டையில் கொண்டுவந்து, அதின் தலையைக் கிள்ளி, பலிபீடத்தில் தகனித்து, அதின் இரத்தத்தைப் பலிபீடத்தின் பக்கத்தில் சிந்தவிட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இரைப்பையை அதின் மலத்தோடுங்கூட எடுத்து, அதைப் பலிபீடத்தண்டையில் கீழ்ப்புறமாகச் சாம்பல் இருக்கிற இடத்திலே எறிந்துவிட்ட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இரைப்பையை அதின் மலத்தோடுங்கூட எடுத்து, அதைப் பலிபீடத்தண்டையில் கீழ்ப்புறமாகச் சாம்பல் இருக்கிற இடத்திலே எறிந்துவிட்ட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தின் செட்டைகளுடன் அதை இரண்டாக்காமல் பிளப்பானாக; பின்பு ஆசாரியன் அதைப் பலிபீடத்திலுள்ள அக்கினியில் இருக்கிற கட்டைகளின்மேல் தகனிக்கக் 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தின் செட்டைகளுடன் அதை இரண்டாக்காமல் பிளப்பானாக; பின்பு ஆசாரியன் அதைப் பலிபீடத்திலுள்ள அக்கினியில் இருக்கிற கட்டைகளின்மேல் தகனிக்கக் 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தின் செட்டைகளுடன் அதை இரண்டாக்காமல் பிளப்பானாக; பின்பு ஆசாரியன் அதைப் பலிபீடத்திலுள்ள அக்கினியில் இருக்கிற கட்டைகளின்மேல் தகனிக்கக் கடவன்; இது சர்வாங்க தகனபலி; இது கர்த்தருக்குச் சுகந்த வாசனையான தகனபலி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டத்தில் சொல்லவேண்டியது என்னவென்றால், உங்களில் ஒருவன் கர்த்தருக்குப் பலிசெலுத்த வந்தால், மாட்டுமந்தையிலாவது, ஆட்டுமந்தையிலாவது ஒரு மிருகத்தைத் தெரிந்தெடுத்து, பலிசெலுத்த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டத்தில் சொல்லவேண்டியது என்னவென்றால், உங்களில் ஒருவன் கர்த்தருக்குப் பலிசெலுத்த வந்தால், மாட்டுமந்தையிலாவது, ஆட்டுமந்தையிலாவது ஒரு மிருகத்தைத் தெரிந்தெடுத்து, பலிசெலுத்த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செலுத்துவது மாட்டுமந்தையிலிருந்து எடுக்கப்பட்ட சர்வாங்கதகன பலியானால், அவன் பழுதற்ற ஒரு காளையைச் செலுத்துவானாக; கர்த்தருடைய சந்நிதியில் தான் அங்கிகரிக்கப்படும்படி, அவன் அதை ஆசரிப்புக் கூடாரவாசலில் கொண்டு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செலுத்துவது மாட்டுமந்தையிலிருந்து எடுக்கப்பட்ட சர்வாங்கதகன பலியானால், அவன் பழுதற்ற ஒரு காளையைச் செலுத்துவானாக; கர்த்தருடைய சந்நிதியில் தான் அங்கிகரிக்கப்படும்படி, அவன் அதை ஆசரிப்புக் கூடாரவாசலில் கொண்டுவ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செலுத்துவது மாட்டுமந்தையிலிருந்து எடுக்கப்பட்ட சர்வாங்கதகன பலியானால், அவன் பழுதற்ற ஒரு காளையைச் செலுத்துவானாக; கர்த்தருடைய சந்நிதியில் தான் அங்கிகரிக்கப்படும்படி, அவன் அதை ஆசரிப்புக் கூடாரவாசலில் கொண்டுவ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தன் பாவநிவிர்த்திக்கென்று அங்கிகரிக்கப்படும்படி தன் கையை அதின் தலையின்மேல் வை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make atonement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hall kill the bullock before the LORD: and the priests, Aaron's sons, shall bri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, and sprinkle the blood round about upon the altar that is by the door of the tabernac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hall flay the burnt offering, and cut it into his pie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Aaron the priest shall put fire upon the altar, and lay the wood in order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priests, Aaron's sons, shall lay the parts, the head, and the fat, in order upon the w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s on the fire which is upon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his inwards and his legs shall he wash in water: and the priest shall burn all on the alt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called unto Moses, and spoke unto him out of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e a burnt sacrifice, an offering made by fire, of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f his offering be of the flocks, namely, of the sheep, or of the goats, for a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; he shall bring it a male without blem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shall kill it on the side of the altar northward before the LORD: and the pries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aron's sons, shall sprinkle his blood round about up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hall cut it into his pieces, with his head and his fat: and the priest shall lay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er on the wood that is on the fire which is upon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e shall wash the inwards and the legs with water: and the priest shall bring it al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 it upon the altar: it is a burnt sacrifice, an offering made by fire, of a sweet savou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the burnt sacrifice for his offering to the LORD be of fowls, then he shall bri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of turtledoves, or of young pige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priest shall bring it unto the altar, and wring off his head, and burn it on the alt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lood thereof shall be wrung out at the side of the alt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hall pluck away his crop with his feathers, and cast it beside the altar on the e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t, by the place of the ash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hall cleave it with the wings thereof, but shall not divide it asunder: and the pri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urn it upon the altar, upon the wood that is upon the fire: it is a burnt sacrifice,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made by fire, of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say unto them, If any man of you bring an offering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all of you shall bring your offering of the cattle, even of the herd, and of the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his offering be a burnt sacrifice of the herd, let him offer a male without blemish: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 it of his own voluntary will at the door of the tabernacle of the congregation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put his hand upon the head of the burnt offering; and it shall be accepted for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2026-06-03T07:36:59Z</dcterms:created>
  <dcterms:modified xsi:type="dcterms:W3CDTF">2026-06-03T07:36:59Z</dcterms:modified>
  <dc:title>லேவியராகமம்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