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மூர்க்கவெறிகொண்டு, இயேசுவை என்ன செய்யலாமென்று ஒருவரோடொருவர் ஆலோசித்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நாட்களிலே, அவர் ஜெபம்பண்ணும்படி ஒரு மலையின்மேல் ஏறி, இராமுழுதும் தேவனை நோக்கி ஜெபம்பண்ணிக்கொண்டிருந்தா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யாரெனில், பேதுரு என்று தாம் பேரிட்ட சீமோன், அவன் சகோதரனாகிய அந்திரேயா, யாக்கோபு, யோவான், பிலிப்பு, பர்த்தொலொமேயு,]]></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யாரெனில், பேதுரு என்று தாம் பேரிட்ட சீமோன், அவன் சகோதரனாகிய அந்திரேயா, யாக்கோபு, யோவான், பிலிப்பு, பர்த்தொலொமேயு,]]></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த்தேயு, தோமா, அல்பேயுவின் குமாரனாகிய யாக்கோபு, செலோத்தே என்னப்பட்ட சீமோ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யாக்கோபின் சகோதரனாகிய யூதா, துரோகியான யூதாஸ்காரியோத்து என்பவ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சுத்த ஆவிகளால் வாதிக்கப்பட்டவர்களும் வந்து, ஆரோக்கியமடைந்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ஐசுவரியவான்களாகிய உங்களுக்கு ஐயோ; உங்கள் ஆறுதலை நீங்கள் அடைந்து தீர்ந்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ங்களைச் சபிக்கிறவர்களை ஆசீர்வதியுங்கள்; உங்களை நிந்திக்கிறவர்களுக்காக ஜெபம்பண்ணுங்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ன்னை ஒரு கன்னத்தில் அறைகிறவனுக்கு மறு கன்னத்தையும் கொடு; உன் அங்கியை எடுத்துக்கொள்ளுகிறவனுக்கு உன் வஸ்திரத்தையும் எடுத்துக்கொள்ளத் தடைபண்ணா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ன்னை ஒரு கன்னத்தில் அறைகிறவனுக்கு மறு கன்னத்தையும் கொடு; உன் அங்கியை எடுத்துக்கொள்ளுகிறவனுக்கு உன் வஸ்திரத்தையும் எடுத்துக்கொள்ளத் தடைபண்ணா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ன்னிடத்தில் கேட்கிற எவனுக்கும் கொடு; உன்னுடையதை எடுத்துக்கொள்ளுகிறவனிடத்தில் அதைத் திரும்பக் கேளா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மனுஷர் உங்களுக்கு எப்படிச் செய்யவேண்டுமென்று விரும்புகிறீர்களோ, அப்படியே நீங்களும் அவர்களுக்குச் செய்யுங்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ஆகையால் உங்கள் பிதா இரக்கமுள்ளவராயிருக்கிறதுபோல, நீங்களும் இரக்கமுள்ளவர்களாயிருங்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சேயரில் சிலர் அவர்களை நோக்கி: ஓய்வுநாளில் செய்யத்தகாததை நீங்கள் ஏன் செய்கிறீர்கள் என்று கேட்டா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யேசு அவர்களுக்குப் பிரதியுத்தரமாக: தாவீதும் அவனோடிருந்தவர்களும் பசியாயிருந்தபோது செய்ததை நீங்கள் வாசிக்கவில்லையா? அவன் தேவனுடைய வீட்டில் பிரவேசித்து, ஆசாரியர்மாத்திரமே தவிர வேறொருவரும் புசிக்கத்தகாத தேவசமுகத்து அப்பங்களைக்கேட்டு வாங்கி,]]></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யேசு அவர்களுக்குப் பிரதியுத்தரமாக: தாவீதும் அவனோடிருந்தவர்களும் பசியாயிருந்தபோது செய்ததை நீங்கள் வாசிக்கவில்லையா? அவன் தேவனுடைய வீட்டில் பிரவேசித்து, ஆசாரியர்மாத்திரமே தவிர வேறொருவரும் புசிக்கத்தகாத தேவசமுகத்து அப்பங்களைக்கேட்டு வாங்கி,]]></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பின்னும் அவர் ஒரு உவமையை அவர்களுக்குச் சொன்னார்: குருடனுக்குக் குருடன் வழிகாட்டக்கூடுமோ? இருவரும் பள்ளத்தில் விழுவார்கள் அல்லவா]]></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பின்னும் அவர் ஒரு உவமையை அவர்களுக்குச் சொன்னார்: குருடனுக்குக் குருடன் வழிகாட்டக்கூடுமோ? இருவரும் பள்ளத்தில் விழுவார்கள் அல்லவா]]></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லும் மனுஷகுமாரன் ஓய்வுநாளுக்கும் ஆண்டவராய் இருக்கிறார் என்றா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சீஷன் தன் குருவுக்கு மேற்பட்டவனல்ல, தேறினவன் எவனும் தன் குருவைப்போலிருப்பா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ல்ல மரமானது கெட்ட கனி கொடாது, கெட்ட மரமானது நல்ல கனி கொடாது.]]></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என்னை ஆண்டவரே! ஆண்டவரே! என்று நீங்கள் சொல்லியும், நான் சொல்லுகிறபடி நீங்கள் செய்யாமற்போகிறதென்ன?]]></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என்னை ஆண்டவரே! ஆண்டவரே! என்று நீங்கள் சொல்லியும், நான் சொல்லுகிறபடி நீங்கள் செய்யாமற்போகிறதென்ன?]]></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என்னிடத்தில் வந்து, என் வார்த்தைகளைக் கேட்டு, அவைகளின்படி செய்கிறவன் யாருக்கு ஒப்பாயிருக்கிறானென்று உங்களுக்குக் காண்பிப்பே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என்னிடத்தில் வந்து, என் வார்த்தைகளைக் கேட்டு, அவைகளின்படி செய்கிறவன் யாருக்கு ஒப்பாயிருக்கிறானென்று உங்களுக்குக் காண்பிப்பே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5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ലൂക്കൊസ്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അവൻ എഴുന്നേറ്റു നിന്നു. യേശു അവരോടു: “ഞാൻ നിങ്ങളോടു ഒന്നു ചോദിക്കട്ടെ: ശബ്ബത്തിൽ നന്മ ചെയ്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മ ചെയ്കയോ ജീവനെ രക്ഷിക്കയോ നശിപ്പിക്കയോ ഏതു വിഹിതം”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രെ എല്ലാം ചുറ്റും നോക്കീട്ടു ആ മനുഷ്യനോടു: “കൈ നീട്ടുക എന്നു പറഞ്ഞു”. അവൻ അങ്ങനെ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റെ കൈക്കു സൌഖ്യം 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വരോ ഭ്രാന്തു നിറഞ്ഞവരായി യേശുവിനെ എന്തു ചെയ്യേണ്ടു എന്നു തമ്മിൽ ആലോചന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ആ കാലത്തു അവൻ പ്രാർത്ഥിക്കേണ്ടതിന്നു ഒരു മലയിൽ ചെന്നു ദൈവത്തോടുള്ള പ്രാർത്ഥനയിൽ രാത്രി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നേരം വെളുത്തപ്പോൾ അവൻ ശിഷ്യന്മാരെ അടുക്കെ വിളിച്ചു, അവരിൽ പന്ത്രണ്ടുപേരെ തിരഞ്ഞെടുത്തു, അ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പ്പൊസ്തലന്മാർ എന്നും പേർ വിളി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വർ ആരെന്നാൽ: പത്രൊസ് എന്നു അവൻ പേർവിളിച്ച ശിമോൻ, അവന്റെ സഹോദരനായ അന്ത്രെയാസ്, യാക്കോ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ന്നാൻ, ഫിലിപ്പൊസ്, ബർത്തൊലൊ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മത്തായി, തോമാസ്, അല്ഫായിയുടെ മകനായ യാക്കോബ്, എരിവുകാരനായ ശിമോ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യാക്കോബിന്റെ സഹോദരനായ യൂദാ, ദ്രോഹിയായ്തീർന്ന ഈസ്കായ്യോർത്ത് യൂദാ എന്നിവർ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വൻ അവരോടു കൂടെ ഇറങ്ങി സമഭൂമിയിൽ നിന്നു; അവന്റെ ശിഷ്യന്മാരുടെ കൂട്ടവും യെഹൂദ്യ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ടത്തുനിന്നും യെരൂശലേമിൽ നിന്നും സോർ സീദോൻ എന്ന സമുദ്രതീരങ്ങളിൽ നിന്നും അവന്റെ വചനം കേൾപ്പാ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ഗശാന്തി കിട്ടുവാനും വന്ന ബഹു പുരുഷാരവും 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ശുദ്ധാത്മാക്കൾ ബാധിച്ചവരും സൌഖ്യം പ്രാ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ശക്തി അവനിൽ നിന്നു പുറപ്പെട്ടു എല്ലാവരെയും സൌഖ്യമാക്കുകകൊണ്ടു പുരുഷാരം ഒക്കെയും അവനെ തൊടു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രമി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നന്തരം അവൻ ശിഷ്യന്മാരെ നോക്കി പറഞ്ഞതു: “ദരിദ്രന്മാരായ നിങ്ങൾ ഭാഗ്യവാന്മാർ, ദൈവരാജ്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ൾക്കുള്ള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ഇപ്പോൾ വിശക്കുന്നവരായ നിങ്ങൾ ഭാഗ്യവാന്മാർ, നിങ്ങൾക്കു തൃപ്തിവരും; ഇപ്പോൾകരയുന്നവരായ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ഗ്യവാന്മാർ; നിങ്ങൾ ചി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മനുഷ്യപുത്രൻ നിമിത്തം മനുഷ്യർ നിങ്ങളെ ദ്വേഷിച്ചു ഭ്രഷ്ടരാക്കി നിന്ദിച്ചു നിങ്ങളുടെ പേർ വിട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തള്ളുമ്പോൾ നിങ്ങൾ ഭാഗ്യവാന്മാ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ആ നാളിൽ സന്തോഷിച്ചു തുള്ളുവിൻ; നിങ്ങളുടെ പ്രതിഫലം സ്വർഗ്ഗത്തിൽ വലിയതു; അവരുടെ പിതാക്കന്മാ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ചകന്മാരോടു അങ്ങനെ തന്നേ ചെയ്തു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എന്നാൽ സമ്പന്നരായ നിങ്ങൾക്കു അയ്യോ കഷ്ടം; നിങ്ങളുടെ ആശ്വാസം നിങ്ങൾക്കു ലഭിച്ചുപോ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ഇപ്പോൾ തൃപ്തന്മാരായ നിങ്ങൾക്കു അയ്യോ കഷ്ടം; നിങ്ങൾക്കു വിശക്കും. ഇപ്പോൾ ചിരിക്കുന്നവ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ൾക്കു അയ്യോ കഷ്ടം; നിങ്ങൾ ദുഃഖിച്ചു ക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സകല മനുഷ്യരും നിങ്ങളെ പുകഴത്തിപ്പറയുമ്പോൾ നിങ്ങൾക്കു അയ്യോ കഷ്ടം; അവരുടെ പിതാക്കന്മാ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ള്ളപ്രവാചകന്മാരെ അങ്ങനെ ചെയ്തു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എന്നാൽ കേൾക്കുന്നവരായ നിങ്ങളോടു ഞാൻ പറയുന്നതു: “നിങ്ങളുടെ ശത്രുക്കളെ സ്നേഹിപ്പിൻ; നി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കെക്കുന്നവർക്കു ഗുണം ചെയ്‍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നിങ്ങളെ ശപിക്കുന്നവരെ അനുഗ്രഹിപ്പിൻ; നിങ്ങളെ ദുഷിക്കുന്നവർക്കു വേണ്ടി പ്രാർത്ഥി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നിന്നെ ഒരു ചെകിട്ടത്തു അടിക്കുന്നവന്നു മറ്റേതും കാണിച്ചുകൊടുക്ക; നിന്റെ പുതപ്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ടുത്തുകളയുന്നവന്നു വസ്ത്രവും തടു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നിന്നോടു ചോദിക്കുന്ന ഏവന്നും കൊടുക്ക; നിനക്കുള്ളതു എടുത്തുകളയുന്നവനോടു മടക്കി ചോദി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മനുഷ്യർ നിങ്ങൾക്കു ചെയ്യേണം എന്നു നിങ്ങൾ ഇച്ഛിക്കുന്നതുപോലെ തന്നേ അവർക്കും ചെയ്‍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നിങ്ങളെ സ്നേഹിക്കുന്നവരെ സ്നേഹിച്ചാൽ നിങ്ങൾക്കു എന്തു ഉപചാരം കിട്ടും? പാപികളും ത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നേഹിക്കുന്നവരെ സ്നേഹി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നിങ്ങൾക്കു നന്മചെയ്യുന്നവർക്കു നന്മ ചെയ്താൽ നിങ്ങൾക്കു എന്തു ഉപചാരം കിട്ടും? പാപികളും അങ്ങ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 ചെയ്യു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മടക്കി വാങ്ങിക്കൊള്ളാം എന്നു നിങ്ങൾ ആശിക്കുന്നവർക്കു കടം കൊടുത്താൽ നിങ്ങൾക്കു എന്തു 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പികളും കുറയാതെ മടക്കിവാങ്ങേണ്ടതിന്നു പാപികൾക്കു കടം കൊടു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നിങ്ങളോ ശത്രുക്കളെ സ്നേഹിപ്പിൻ; അവർക്കു നന്മ ചെയ്‍വിൻ; ഒന്നും പകരം ഇച്ഛിക്കാതെ കടം കൊടു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ൽ നിങ്ങളുടെ പ്രതിഫലം വളരെ ആകും; നിങ്ങൾ അത്യുന്നതന്റെ മക്കൾ ആകും; അവൻ നന്ദികെട്ട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ഷ്ടന്മാരോടും ദയാലു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അങ്ങനെ നിങ്ങളുടെ പിതാവു മനസ്സലിവുള്ളവൻ ആകുന്നതുപോലെ നിങ്ങളും മനസ്സലിവുള്ളവർ ആകു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ഒരു ശബ്ബത്തിൽ അവൻ വിളഭൂമിയിൽ കൂടി കടന്നുപോകുമ്പോൾ അവന്റെ ശിഷ്യന്മാർ കതിർ പറിച്ചു കൈ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മ്മി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വിധിക്കരുതു; എന്നാൽ നിങ്ങളെയും വിധിക്കയില്ല; ശിക്ഷെക്കു വിധിക്കരുതു; എന്നാൽ നിങ്ങൾ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ക്ഷാവിധി ഉണ്ടാകയില്ല; വിടുവിൻ; എന്നാൽ നിങ്ങളെയും വിടു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പരീശന്മാരിൽ ചിലർ ശബ്ബത്തിൽ വിഹിതമല്ലാത്തതു നിങ്ങൾചെയ്യുന്നതു എന്തു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യേശു അവരോടു: “ദാവീദ് തനിക്കും കൂടെയുള്ളവർക്കും വിശന്നപ്പോൾ ചെയ്തതു എന്തു? അവൻ ദൈവാലയ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കൊടുപ്പിൻ; എന്നാൽ നിങ്ങൾക്കു കിട്ടും; അമർത്തി കുലുക്കി കവിയുന്നൊരു നല്ല അളവു നിങ്ങളുടെ മടി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 നിങ്ങൾ അളക്കുന്ന അളവിനാൽ നിങ്ങൾക്കും അളന്നു കി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പുരോഹിതന്മാർ മാത്രമല്ലാതെ ആരും തിന്നരുതാത്ത കാഴ്ചയപ്പം വാങ്ങി തിന്നുകയും കൂടെയുള്ള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ക്കയും ചെയ്തു എന്നുള്ളതു നിങ്ങൾ വായിച്ചിട്ടില്ലയോ” എന്നു ഉത്തരം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അവൻ ഒരുപമയും അവരോടു പറഞ്ഞു: “കുരുടന്നു കരുടനെ വഴികാട്ടുവാൻ കഴിയുമോ? ഇരുവരും കുഴി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ഴുകയില്ലയോ? ശിഷ്യൻ ഗുരുവിന്നു മീതെ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മനുഷ്യപുത്രൻ ശബ്ബത്തിന്നും കർത്താവു ആകുന്നു” എന്നും അവരോടു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അഭ്യാസം തികഞ്ഞവൻ എല്ലാം ഗുരുവിനെപ്പോലെ ആ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മറ്റൊരു ശബ്ബത്തിൽ അവൻ പള്ളിയിൽ ചെന്നു ഉപദേശിക്കുമ്പോൾ വലങ്കൈ വറണ്ടുള്ളോരു മനുഷ്യൻ അവി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എന്നാൽ നീ സഹോദരന്റെ കണ്ണിലെ കരടു നോക്കുകയും സ്വന്തകണ്ണിലെ കോൽ വിചാരിക്കാതിരി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ന്നതു എ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ശാസ്ത്രിമാരും പരീശന്മാരും അവനെ കുറ്റം ചുമത്തുവാൻ സംഗതി കിട്ടേണ്ടതിന്നു അവൻ ശബ്ബ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ഖ്യമാക്കുമോ എന്നു നോക്കിക്കൊണ്ടി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അല്ല, സ്വന്തകണ്ണിലെ കോൽ നോക്കാതെ: സഹോദരാ, നില്ലു; നിന്റെ കണ്ണിലെ കരടു എടുത്തുകളയട്ടെ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ഹോദരനോടു പറവാൻ നിനക്കു എങ്ങനെ കഴിയും? കപടഭക്തിക്കാരാ, മുമ്പെ സ്വന്തകണ്ണിലെ കോൽ എടുത്തുകള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ൽ സഹോദരന്റെ കണ്ണിലെ കരടു എടുത്തുകളവാൻ വെടിപ്പായി കണു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ആകാത്തഫലം കായ്കുന്ന നല്ല വൃക്ഷമില്ല; നല്ലഫലം കായ്കുന്ന ആകാത്ത വൃക്ഷവു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വരുടെ വിചാരം അറിഞ്ഞിട്ടു അവൻ വരണ്ട കൈയുള്ള മനുഷ്യനോടു: “എഴുന്നേറ്റു നടുവിൽ നിൽക്ക”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ഏതു വൃക്ഷത്തെയും ഫലംകൊണ്ടു അറിയാം. മുള്ളിൽനിന്നു അത്തിപ്പഴം ശേഖരിക്കുകയും ഞെരിഞ്ഞിലിൽ 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ന്തിരിങ്ങാ പറിക്കയും ചെയ്യുമാറില്ല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നല്ലമനുഷ്യൻ തന്റെ ഹൃദയത്തിലെ നല്ല നിക്ഷേപത്തിൽ നിന്നു നല്ലതു പുറപ്പെടുവിക്കുന്നു; ദുഷ്ട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ഷമായതിൽ നിന്നു ദോഷം പുറപ്പെടുവിക്കുന്നു. ഹൃദയത്തിൽ നിറഞ്ഞു കവിയുന്നതല്ലോ വാ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സ്താവിക്കു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നിങ്ങൾ എന്നെ കർത്താവേ, കർത്താവേ എന്നു വിളിക്കയും ഞാൻ പറയുന്നതു ചെയ്യാതിരിക്കയും ചെയ്യു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എന്റെ അടുക്കൽ വന്നു എന്റെ വചനം കേട്ടു ചെയ്യുന്നവൻ എല്ലാം ഇന്നവനോടു തുല്യൻ എന്നു ഞാൻ കാണി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ആഴെക്കുഴിച്ചു പാറമേൽ അടിസ്ഥാനം ഇട്ടു വീടു പണിയുന്ന മനുഷ്യനോടു അവൻ തുല്യൻ. വെള്ളപ്പൊ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ണ്ടായിട്ടു ഒഴുക്കു വീട്ടിനോടു അടിച്ചു; എന്നാൽ അതു നല്ലവണ്ണം പണിതിരിക്കകൊണ്ടു അതു ഇളകിപ്പോ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കേട്ടിട്ടു ചെയ്യാത്തവനോ അടിസ്ഥാനം കൂടാതെ മണ്ണിന്മേൽ വീടു പണിത മനുഷ്യനോടു തുല്യൻ. ഒഴു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ച്ച ഉടനെ അതു വീണു; ആ വീട്ടിന്റെ വീഴ്ച വലിയതുമായി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ലൂക്കൊസ് : 6]]></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2026-10-21T06:15:02Z</dcterms:created>
  <dcterms:modified xsi:type="dcterms:W3CDTF">2026-10-21T06:15:02Z</dcterms:modified>
  <dc:title>ലൂക്കൊസ്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