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தாவீதையும் அவனுடைய சகல உபத்திரவத்தையும் நினைத்த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: நான் கர்த்தருக்கு ஒரு இடத்தையும், யாக்கோபின் வல்லவருக்கு ஒரு வாசஸ்தலத்தையும் காணுமட்ட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: நான் கர்த்தருக்கு ஒரு இடத்தையும், யாக்கோபின் வல்லவருக்கு ஒரு வாசஸ்தலத்தையும் காணுமட்ட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ீடாகிய கூடாரத்தில் பிரவேசிப்பதுமில்லை, என் படுக்கையாகிய கட்டிலின்மேல் ஏறுவதுமில்லை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களுக்கு நித்திரையையும், என் இமைகளுக்கு உறக்கத்தையும் வரவிடுவதுமில்லை என்ற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ஆணையிட்டு, யாக்கோபின் வல்லவருக்குப் பொருத்தனை பண்ண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ஆணையிட்டு, யாக்கோபின் வல்லவருக்குப் பொருத்தனை பண்ண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ம் எப்பிராத்தாவிலே அதின் செய்தியைக் கேட்டு, வனத்தின் வெளிகளில் அதைக் கண்ட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வாசஸ்தலங்களுக்குள் பிரவேசித்து, அவர் பாதபடியில் பணிவ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து வல்லமை விளங்கும் பெட்டியுடன் நீர் உமது தாபர ஸ்தலத்திற்குள் எழுந்தரு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ஆசாரியர்கள் நீதியைத் தரித்து, உம்முடைய பரிசுத்தவான்கள் கெம்பீரிப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பிஷேகம்பண்ணுவித்தவனின் முகத்தை உமது தாசனாகிய தாவீதினிமித்தம் புறக்கணியாதி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கர்ப்பத்தின் கனியை உன் சிங்காசனத்தின்மேல் வைப்பேன் என்ற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கர்ப்பத்தின் கனியை உன் சிங்காசனத்தின்மேல் வைப்பேன் என்ற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என் உடன்படிக்கையையும், நான் போதிக்கும் என் சாட்சிகளையும் காத்து நடந்தால், அவர்கள் குமாரரும் என்றென்றைக்கும் உன் சிங்காசனத்தில் வீற்றிருப்பார்கள் என்றும், கர்த்தர் தாவீதுக்கு உண்மையாய் ஆணையிட்டார்; அவர் தவறமா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என் உடன்படிக்கையையும், நான் போதிக்கும் என் சாட்சிகளையும் காத்து நடந்தால், அவர்கள் குமாரரும் என்றென்றைக்கும் உன் சிங்காசனத்தில் வீற்றிருப்பார்கள் என்றும், கர்த்தர் தாவீதுக்கு உண்மையாய் ஆணையிட்டார்; அவர் தவறமா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ீயோனைத் தெரிந்துகொண்டு, அது தமக்கு வாசஸ்தலமாகும்படி விரும்ப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ீயோனைத் தெரிந்துகொண்டு, அது தமக்கு வாசஸ்தலமாகும்படி விரும்ப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 என்றென்றைக்கும் நான் தங்கும் இடம்; இதை நான் விரும்பினபடியால் இங்கே வாசம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 என்றென்றைக்கும் நான் தங்கும் இடம்; இதை நான் விரும்பினபடியால் இங்கே வாசம்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ன் ஆகாரத்தை நான் ஆசீர்வதித்து வருவேன்; அதின் ஏழைகளை நான் அப்பத்தினால் திருப்தியாக்க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ஆசாரியர்களுக்கு இரட்சிப்பை உடுத்துவேன்; அதிலுள்ள பரிசுத்தவான்கள் மிகவும் கெம்பீர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தாவீதுக்காக ஒரு கொம்பை முளைக்கப்பண்ணுவேன்; நான் அபிஷேகம் பண்ணுவித்தவனுக்காக ஒரு விளக்கை ஆயத்தம்பண்ண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சத்துருக்களுக்கு வெட்கத்தை உடுத்துவேன்; அவன்மீதிலோ அவன் கிரீடம் பூக்க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স্মরণে রাখবেন দায়ূদ কেমন কষ্ট পে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ায়ূদ প্রভুর কাছে একটা প্রতিশ্রুতি দিয়েছিলেন| দায়ূদ যাকোবের শক্তিমান ঈশ্বরের কাছে একটি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ায়ূদ বলেছিলেন, “আমি আমার বাড়িতে যাবো না, আমি আমার বিছানায় শো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ঘুমোতে যাব না| আমি আমার চোখকে বিশ্রাম দে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তক্ষণ পর্য়ন্ত না আমি যাকোবের শক্তিমান ‘একজনের’ জন্য একটি বাসস্থান খুঁজে পাই ততক্ষণ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ওই সবের কোন কিছুই করবো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রা ইফ্রাথায সে সম্পর্কে শুনেছি| কিরিযত্‌ য়িযারিমে আমরা সাক্ষ্য সিন্দুক খুঁজে পে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চল আমরা পবিত্র তাঁবুতে যাই| চল আমরা সেই চৌকিতে উপাসনা করি যেখানে প্রভু তাঁর পা রা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প্রভু, আপনি এবং আপনার শক্তির সিন্দুকউত্থান করুন এবং বিশ্রাম স্থানে ফিরে আস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প্রভু, আপনার যাজকরা ধার্ম্মিকতায সজ্জিত| আপনার নিষ্ঠাবান অনুগামীরা প্রচণ্ড সুখ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পনার সেবক দায়ূদের ভালোর জন্য, আপনার মনোনীত রাজাকে বাতিল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দায়ূদে কাছে একটা প্রতিশ্রুতি দিয়েছেন| প্রভু দায়ূদের প্রতি বিশ্বস্ত থাকবার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| প্রভু প্রতিশ্রুতি দিয়েছেন য়ে, দায়ূদের পরিবার থেকেই রাজারা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বলেছেন, “দায়ূদ, যদি তোমার সন্তানরা আমার চুক্তি এবং য়ে বিধিসমূহ আমি তাদের শিখিয়েছি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ে তাহলে সর্বদাই তোমার পরিবারের কোন একজন, তোমার নিজের বংশধর, রাজা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ঁর মন্দিরের স্থান হিসেবে প্রভু সিয়োনকে মনোনীত করেছেন| তাঁর গৃহ (মন্দির) হিসেবে তিন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ই চে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বলেছিলেন, “চিরদিনের জন্য এটাই আমার স্থান হবে| আমার থাকার স্থান হিসেবে আমি এই জায়গ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চুর খাদ্য দিয়ে আমি এই শহরকে আশীর্বাদ করবো| এমনকি দরিদ্র মানুষরাও প্রচুর খাদ্য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যাজকদের পরিত্রাণ দিয়ে সজ্জিত করবো| আমার অনুগামীরা সুখ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স্থানে আমি দায়ূদকে শক্তিশালী করবো| আমার দ্বারা মনোনীত রাজার জন্য আমি একটি প্রদীপ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ায়ূদের শত্রুদের আমি লজ্জায ঢেকে দেবো| কিন্তু দায়ূদের রাজ্যকে আমি বাড়িযে তুল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2026-10-21T08:33:51Z</dcterms:created>
  <dcterms:modified xsi:type="dcterms:W3CDTF">2026-10-21T08:33:51Z</dcterms:modified>
  <dc:title>গীতসংহিতা : 132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