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ியற்காலத்தில் நீ ஆயத்தமாகி, சீனாய் மலையில் ஏறி, அங்கே மலையின் உச்சியில் காலமே என் சமுகத்தில் வந்து நில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ஒரு மேகத்தில் இறங்கி, அங்கே அவன் அருகே நின்று, கர்த்தருடைய நாமத்தைக் கூற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தீவிரமாகத் தரைமட்டும் குனிந்து பணிந்துகொண்ட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அவர்களோடே பேசி முடியுமளவும், தன் முகத்தின்மேல் முக்காடு போட்ட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பலிபீடங்களை இடித்து, அவர்கள் சிலைகளைத் தகர்த்து, அவர்கள் தோப்புகளை வெட்டிப்போ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பலிபீடங்களை இடித்து, அவர்கள் சிலைகளைத் தகர்த்து, அவர்கள் தோப்புகளை வெட்டிப்போ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நாமம் எரிச்சலுள்ளவர் என்பது, அவர் எரிச்சலுள்ள தேவனே; ஆகையால், அந்நிய தேவனை நீ பணிந்துகொள்ளவேண்ட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நாமம் எரிச்சலுள்ளவர் என்பது, அவர் எரிச்சலுள்ள தேவனே; ஆகையால், அந்நிய தேவனை நீ பணிந்துகொள்ளவேண்ட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ப்பிக்கப்பட்ட தெய்வங்களை உங்களுக்கு உண்டாக்கவேண்ட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துமை அறுப்பின் முதற்பலனைச் செலுத்தும் ஏழு வாரங்களின் பண்டிகையையும், வருஷமுடிவிலே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துமை அறுப்பின் முதற்பலனைச் செலுத்தும் ஏழு வாரங்களின் பண்டிகையையும், வருஷமுடிவிலே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ருஷத்தில் மூன்றுதரம் உங்கள் ஆண்மக்கள் எல்லாரும் இஸ்ரவேலின் தேவனாயிருக்கிற கர்த்தராகிய ஆண்டவரின் சந்நிதியில் வரக்கடவ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ेरे बलिदान के लोहू को खमीर सहित न चढ़ाना, और न फसह के पर्ब्ब के बलिदान में से कुछ बिहान तक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अपनी भूमि की पहिली उपज का पहिला भाग अपने परमेश्वर यहोवा के भवन में ले आना। बकरी के बच्चे को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ं के दूध में ने सिझ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होवा ने मूसा से कहा, ये वचन लिख ले; क्योंकि इन्हीं वचनों के अनुसार मैं तेरे और इस्त्राए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वाचा बान्ध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मूसा तो वहां यहोवा के संग चालीस दिन और रात रहा; और तब तक न तो उसने रोटी खाई और न पानी पिया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न तख्तियों पर वाचा के वचन अर्थात दस आज्ञाएं लिख द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 पहिली तख्तियों के समान पत्थर की दो और तख्तियां गढ़ ले; तब जो वचन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ली तख्तियों पर लिखे थे, जिन्हें तू ने तोड़ डाला, वे ही वचन मैं उन तख्तियों पर भी लि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बिहान को तैयार रहना, और भोर को सीनै पर्वत पर चढ़कर उसकी चोटी पर मेरे साम्हने खड़ा हो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तेरे संग कोई न चढ़ पाए, वरन पर्वत भर पर कोई मनुष्य कहीं दिखाई न दे; और न भेड़-बकरी और गाय-बै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पर्वत के आगे चरते प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ूसा ने पहिली तख्तियों के समान दो और तख्तियां गढ़ी; और बिहान को सवेरे उठ कर अपने हाथ में पत्थ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वे दोनों तख्तियां ले कर यहोवा की आज्ञा के अनुसार पर्वत पर चढ़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यहोवा ने बादल में उतर के उसके संग वहां खड़ा हो कर यहोवा नाम का प्रच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होवा उसके साम्हने हो कर यों प्रचार करता हुआ चला, कि यहोवा, यहोवा, ईश्वर दयालु और अनुग्रहकार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प करने में धीरजवन्त, और अति करूणामय और सत्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जारों पीढिय़ों तक निरन्तर करूणा करने वाला, अधर्म और अपराध और पाप का क्षमा करने वाला है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षी को वह किसी प्रकार निर्दोष न ठहराएगा, वह पितरों के अधर्म का दण्ड उनके बेटों वरन पोतों और परपोत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भी देने व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ब मूसा साक्षी की दोनों तख्तियां हाथ में लिये हुए सीनै पर्वत से उतरा आता था तब यहोवा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करने के कारण उसके चेहरे से किरणें निकल रही थी।, परन्तु वह यह नहीं जानता था कि उसके चेहर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रणें निकल र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मूसा ने फुर्ती कर पृथ्वी की ओर झुककर दण्डवत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जब हारून और सब इस्त्राएलियों ने मूसा को देखा कि उसके चेहरे से किरणें निकलती हैं, तब वे उस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से ड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ने कहा, हे प्रभु, यदि तेरे अनुग्रह की दृष्टि मुझ पर हो तो प्रभु, हम लोगों के बीच में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, ये लोग हठीले तो हैं, तौभी हमारे अधर्म और पाप को क्षमा कर, और हमें अपना निज भाग मानके ग्रहण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मूसा ने उन को बुलाया; और हारून मण्डली के सारे प्रधानों समेत उसके पास आया, और मूसा उन से बात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, सुन, मैं एक वाचा बान्धता हूं। तेरे सब लोगों के साम्हने मैं ऐसे आश्चर्य कर्म करू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ैसा पृथ्वी पर और सब जातियों में कभी नहीं हुए; और वे सारे लोग जिनके बीच तू रहता है यहोवा के कार्य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ेंगे; क्योंकि जो मैं तुम लोगों से करने पर हूं वह भय योग्य का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इसके बाद सब इस्त्राएली पास आए, और जितनी आज्ञाएं यहोवा ने सीनै पर्वत पर उसके साथ बात करने के स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थीं, वे सब उसने उन्हें बत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ो आज्ञा मैं आज तुम्हें देता हूं उसे तुम लोग मानना। देखो, मैं तुम्हारे आगे से एमोरी, कनान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त्ती, परिज्जी, हिब्बी, और यबूसी लोगों को निकाल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ब तक मूसा उन से बात न कर चुका तब तक अपने मुंह पर ओढ़ना डाले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लिये सावधान रहना कि जिस देश में तू जाने वाला है उसके निवासियों से वाचा न बान्धना; कहीं ऐस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ि वह तेरे लिये फंदा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जब जब मूसा भीतर यहोवा से बात करने को उसके साम्हने जाता तब तब वह उस ओढ़नी को निकलते समय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ारे हुए रहता था; फिर बाहर आकर जो जो आज्ञा उसे मिलती उन्हें इस्त्राएलियों से कह द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रन उनकी वेदियों को गिरा देना, उनकी लाठों को तोड़ डालना, और उनकी अशेरा नाम मूतिर्यों को का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सो इस्त्राएली मूसा का चेहरा देखते थे कि उससे किरणें निकलती हैं; और जब तक वह यहोवा से बात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तर न जाता तब तक वह उस ओढ़नी को डाले रहत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तुम्हें किसी दूसरे को ईश्वर करके दण्डवत करने की आज्ञा नहीं, क्योंकि यहोवा जिसक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नशील है, वह जल उठने वाला ईश्वर है ह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ऐसा न हो कि तू उस देश के निवासियों वाचा बान्धे, और वे अपने देवताओं के पीछे होने का व्यभि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, और उनके लिये बलिदान भी करें, और कोई तुझे नेवता दे और तू भी उसके बलिपशु का प्रसाद ख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तू उनकी बेटियों को अपने बेटों के लिये लावे, और उनकी बेटियां जो आप अपने देवताओं के पीछे हो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व्यभिचार करती है तेरे बेटों से भी अपने देवताओं के पीछे होने को व्यभिचार करव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ुम देवताओं की मूत्तियां ढालकर न बना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अखमीरी रोटी का पर्ब्ब मानना। उस में मेरी आज्ञा के अनुसार आबीब महीने के नियत समय पर सात दिन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खमीरी रोटी खाया करना; क्योंकि तू मिस्र से आबीब महीने में निकल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र एक पहिलौठा मेरा है; और क्या बछड़ा, क्या मेम्ना, तेरे पशुओं में से जो नर पहिलौठे होंवे सब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गदही के पहिलौठे की सन्ती मेम्ना देकर उसको छुड़ाना, यदि तू उसे छुड़ाना न चाहे तो उसकी गर्द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ड़ देना। परन्तु अपने सब पहिलौठे बेटों को बदला देकर छुड़ाना। मुझे कोई छूछे हाथ अपना मुंह न दि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छ: दिन तो परिश्रम करना, परन्तु सातवें दिन विश्राम करना; वरन हल जोतने और लवने के समय में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श्राम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तू अठवारों का पर्ब्ब मानना जो पहिले लवे हुए गेहूं का पर्ब्ब कहलाता है, और वर्ष के अन्त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टोरन का भी पर्ब्ब मा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र्ष में तीन बार तेरे सब पुरूष इस्त्राएल के परमेश्वर प्रभु यहोवा को अपने मुंह दि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ैं तो अन्यजातियों को तेरे आगे से निकाल कर तेरे सिवानों को बढ़ाऊंगा; और जब तू अपन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ो अपना मुंह दिखाने के लिये वर्ष में तीन बार आया करे, तब कोई तेरी भूमि का लालच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2026-10-20T03:13:45Z</dcterms:created>
  <dcterms:modified xsi:type="dcterms:W3CDTF">2026-10-20T03:13:45Z</dcterms:modified>
  <dc:title>निर्गमन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