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பாடின உன்னதப்பாட்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து வாயின் முத்தங்களால் என்னை முத்தமிடுவாராக: உமது நேசம் திராட்சரசத்தைப் பார்க்கிலும் இன்ப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ிமளதைலங்கள் இன்பமான வாசனையுள்ளவைகள்; உமது நாமம் ஊற்றுண்ட பரிமளதைலமாயிருக்கிறது; ஆகையால் கன்னியர்கள் உம்மை நேசி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ிமளதைலங்கள் இன்பமான வாசனையுள்ளவைகள்; உமது நாமம் ஊற்றுண்ட பரிமளதைலமாயிருக்கிறது; ஆகையால் கன்னியர்கள் உம்மை நேசி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இழுத்துக்கொள்ளும் உமக்குப் பின்னே ஓடி வருவோம்; ராஜா என்னைத் தமது அறைகளில் அழைத்துக்கொண்டுவந்தார்; நாங்கள் உமக்குள் களிகூர்ந்து மகிழுவோம்; திராட்சரசத்தைப் பார்க்கிலும் உமது நேசத்தை நினைப்போம்; உத்தமர்கள் உம்மை நேசி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இழுத்துக்கொள்ளும் உமக்குப் பின்னே ஓடி வருவோம்; ராஜா என்னைத் தமது அறைகளில் அழைத்துக்கொண்டுவந்தார்; நாங்கள் உமக்குள் களிகூர்ந்து மகிழுவோம்; திராட்சரசத்தைப் பார்க்கிலும் உமது நேசத்தை நினைப்போம்; உத்தமர்கள் உம்மை நேசி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இழுத்துக்கொள்ளும் உமக்குப் பின்னே ஓடி வருவோம்; ராஜா என்னைத் தமது அறைகளில் அழைத்துக்கொண்டுவந்தார்; நாங்கள் உமக்குள் களிகூர்ந்து மகிழுவோம்; திராட்சரசத்தைப் பார்க்கிலும் உமது நேசத்தை நினைப்போம்; உத்தமர்கள் உம்மை நேசி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ன் குமாரத்திகளே! கேதாரின் கூடாரங்களைப்போலவும் சாலொமோனின் திரைகளைப்போலவும், நான் கறுப்பாயிருந்தாலும் அழகாய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ன் குமாரத்திகளே! கேதாரின் கூடாரங்களைப்போலவும் சாலொமோனின் திரைகளைப்போலவும், நான் கறுப்பாயிருந்தாலும் அழகாய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றுப்பாயிருக்கிறேன் என்று பாராதேயுங்கள்; வெய்யில் என்மேற்பட்டது; என் தாயின் பிள்ளைகள் என்மேல் கோபமாயிருந்து என்னைத் திராட்சத்தோட்டங்களுக்குக் காவற்காரியாக வைத்தார்கள்; என் சொந்தத் திராட்சத்தோட்டத்தையோ நான் காக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றுப்பாயிருக்கிறேன் என்று பாராதேயுங்கள்; வெய்யில் என்மேற்பட்டது; என் தாயின் பிள்ளைகள் என்மேல் கோபமாயிருந்து என்னைத் திராட்சத்தோட்டங்களுக்குக் காவற்காரியாக வைத்தார்கள்; என் சொந்தத் திராட்சத்தோட்டத்தையோ நான் கா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 நேசரே! உமது மந்தையை எங்கே மேய்த்து, அதை மத்தியானத்தில் எங்கே மடக்குகிறீர்? எனக்குச் சொல்லும்; உமது தோழரின் மந்தைகள் அருகே அலைந்துதிரிகிறவளைப்போல நான் இருக்கவேண்டியதெ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 நேசரே! உமது மந்தையை எங்கே மேய்த்து, அதை மத்தியானத்தில் எங்கே மடக்குகிறீர்? எனக்குச் சொல்லும்; உமது தோழரின் மந்தைகள் அருகே அலைந்துதிரிகிறவளைப்போல நான் இருக்கவேண்டியதெ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ஸ்திரீகளில் ரூபவதியே! அதை நீ அறியாயாகில், மந்தையின் காலடிகளைத் தொடர்ந்துபோய், மேய்ப்பர்களுடைய கூடாரங்களண்டையில் உன் ஆட்டுக்குட்டிகளை மேயவி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ஸ்திரீகளில் ரூபவதியே! அதை நீ அறியாயாகில், மந்தையின் காலடிகளைத் தொடர்ந்துபோய், மேய்ப்பர்களுடைய கூடாரங்களண்டையில் உன் ஆட்டுக்குட்டிகளை மேயவி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ியமே! பார்வோனுடைய இரதங்களில் பூண்டிருக்கிற பரிகள் பவுஞ்சுக்கு உன்னை ஒப்பிட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ரணாதிகள் பூண்ட உன் கன்னங்களும், ஆரங்கள் பூண்ட உன் கழுத்தும் அழக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ெள்ளிப் பொட்டுகளுள்ள பொன் ஆபரணங்களை உனக்குப் பண்ணுவ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 தமது பந்தியிலிருக்குந்தனையும் என்னுடைய நளததைலம் தன் வாசனையை வீச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ேசர் எனக்கு என் ஸ்தனங்களின் நடுவில் தங்கும் வெள்ளைப்போளச் செ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ேசர் எனக்கு எங்கேதி ஊர் திராட்சத்தோட்டங்களில் முளைக்கும் மருதோன்றிப் பூங்கொத்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ிரியமே! நீ ரூபவதி; நீ ரூபவதி; உன் கண்கள் புறாக்கண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ரூபமுள்ளவர்; என் நேசரே! நீர் இன்பமானவர்; நம்முடைய மஞ்சம் பசுமையான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வீட்டின் உத்திரங்கள் கேதுருமரம், நம்முடைய மச்சு தேவதாரும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ొలొమోను రచించిన పరమగీ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ోటిముద్దులతో అతడు నన్ను ముద్దుపెట్టుకొనును గాక నీ ప్రేమ ద్రాక్షారసముకన్న మధు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పూసికొను పరిమళతైలము సువాసనగలది నీ పేరు పోయబడిన పరిమళతైలముతో సమానము కన్యకల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న్ను ఆకర్షించుము మేము నీయొద్దకు పరుగెత్తి వచ్చెదము రాజు తన అంతఃపురములోనికి నన్ను చేర్చుకొ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బట్టి మేము సంతోషించి ఉత్సహించెదము ద్రాక్షారసముకన్న నీ ప్రేమను ఎక్కువగా స్మరించె దము యథార్థ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స్సుతో వారు నిన్ను ప్రేమించ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రూషలేము కుమార్తెలారా, నేను నల్లనిదాననైనను సౌందర్యవంతురాలను కేదారువారి గుడారములవలెను సొలొమ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గరు తెరలవలెను నేను సౌందర్యవంతురా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ల్లనిదాననని నన్ను చిన్న చూపులు చూడకుడి. నేను ఎండ తగిలినదానను నా సహోదరులు నామీద కోపించ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తోటకు కావలికత్తెగా నుంచిరి అయితే నా సొంత తోటను నేను కాయకపో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ప్రాణ ప్రియుడా, నీ మందను నీవెచ్చట మేపుదువో మధ్యాహ్నమున నెచ్చట నీడకు వాటిని తోలుదువో న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ము ముసుకువేసికొనినదాననై నీ జతకాండ్ల మందలయొద్ద నేనెందుకుండవల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రీమణీ, సుందరీ, అది నీకు తెలియకపోయెనా? మందల యడుగుజాడలనుబట్టి నీవు పొమ్ము మందకాపరుల గుడారముల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మేకపిల్లలను మే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ప్రియురాలా, ఫరోయొక్క రథాశ్వములతో నిన్ను పోల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భరణములచేత నీ చెక్కిళ్లును హారములచేత నీ కంఠమును శోభిల్ల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ెండి పువ్వులుగల బంగారు సరములు మేము నీకు చేయింత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ాజు విందుకు కూర్చుండియుండగా నా పరిమళతైలపు సువాసన వ్య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ప్రియుడు నా రొమ్ముననుండు గోపరసమంత సువాసనగల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కు నా ప్రియుడు ఏన్గెదీ ద్రాక్షావనములోని కర్పూరపు పూగుత్తులతో సమా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ప్రియురాలా, నీవు సుందరివి నీవు సుందరివి నీ కన్నులు గువ్వ కండ్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 ప్రియుడా, నీవు సుందరుడవు అతిమనోహరుడవు మన శయనస్థానము పచ్చనిచో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న మందిరముల దూలములు దేవదారు మ్రానులు మన వాసములు సరళపు మ్రాన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2026-10-20T11:00:09Z</dcterms:created>
  <dcterms:modified xsi:type="dcterms:W3CDTF">2026-10-20T11:00:09Z</dcterms:modified>
  <dc:title>పరమగీతము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