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presProps" Target="presProps.xml"/>
  <Relationship Id="rId79" Type="http://schemas.openxmlformats.org/officeDocument/2006/relationships/viewProps" Target="viewProps.xml"/>
  <Relationship Id="rId80"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when king Arad the Canaanite, which dwelt in the south, heard tell that Israel came by the way of the spies; then he fought against Israel, and took some of them prisoner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when king Arad the Canaanite, which dwelt in the south, heard tell that Israel came by the way of the spies; then he fought against Israel, and took some of them prisoners.]]></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when king Arad the Canaanite, which dwelt in the south, heard tell that Israel came by the way of the spies; then he fought against Israel, and took some of them prisoners.]]></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Israel vowed a vow unto the LORD, and said, If you will indeed deliver this people into my hand, then I will utterly destroy their cities.]]></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Israel vowed a vow unto the LORD, and said, If you will indeed deliver this people into my hand, then I will utterly destroy their citie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 LORD hearkened to the voice of Israel, and delivered up the Canaanites; and they utterly destroyed them and their cities: and he called the name of the place Hormah.]]></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 LORD hearkened to the voice of Israel, and delivered up the Canaanites; and they utterly destroyed them and their cities: and he called the name of the place Hormah.]]></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 LORD hearkened to the voice of Israel, and delivered up the Canaanites; and they utterly destroyed them and their cities: and he called the name of the place Hormah.]]></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y journeyed from mount Hor by the way of the Red sea, to compass the land of Edom: and the soul of the people was much discouraged because of the way.]]></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y journeyed from mount Hor by the way of the Red sea, to compass the land of Edom: and the soul of the people was much discouraged because of the way.]]></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people spoke against God, and against Moses, Wherefore have all of you brought us up out of Egypt to die in the wilderness? for there is no bread, neither is there any water; and our soul loathes this light bread.]]></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people spoke against God, and against Moses, Wherefore have all of you brought us up out of Egypt to die in the wilderness? for there is no bread, neither is there any water; and our soul loathes this light bread.]]></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people spoke against God, and against Moses, Wherefore have all of you brought us up out of Egypt to die in the wilderness? for there is no bread, neither is there any water; and our soul loathes this light bread.]]></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 LORD sent fiery serpents among the people, and they bit the people; and much people of Israel died.]]></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 LORD sent fiery serpents among the people, and they bit the people; and much people of Israel died.]]></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refore the people came to Moses, and said, We have sinned, for we have spoken against the LORD, and against you; pray unto the LORD, that he take away the serpents from us. And Moses prayed for the peopl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refore the people came to Moses, and said, We have sinned, for we have spoken against the LORD, and against you; pray unto the LORD, that he take away the serpents from us. And Moses prayed for the peopl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refore the people came to Moses, and said, We have sinned, for we have spoken against the LORD, and against you; pray unto the LORD, that he take away the serpents from us. And Moses prayed for the peopl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 LORD said unto Moses, Make you a fiery serpent, and set it upon a pole: and it shall come to pass, that every one that is bitten, when he looks upon it, shall live.]]></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 LORD said unto Moses, Make you a fiery serpent, and set it upon a pole: and it shall come to pass, that every one that is bitten, when he looks upon it, shall liv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Moses made a serpent of brass, and put it upon a pole, and it came to pass, that if a serpent had bitten any man, when he beheld the serpent of brass, he lived.]]></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Moses made a serpent of brass, and put it upon a pole, and it came to pass, that if a serpent had bitten any man, when he beheld the serpent of brass, he lived.]]></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 children of Israel set forward, and pitched in Oboth.]]></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y journeyed from Oboth, and pitched at Ijeabarim, in the wilderness which is before Moab, toward the sunrising.]]></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y journeyed from Oboth, and pitched at Ijeabarim, in the wilderness which is before Moab, toward the sunrising.]]></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From thence they removed, and pitched in the valley of Zared.]]></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From thence they removed, and pitched on the other side of Arnon, which is in the wilderness that comes out of the coasts of the Amorites: for Arnon is the border of Moab, between Moab and the Amorite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From thence they removed, and pitched on the other side of Arnon, which is in the wilderness that comes out of the coasts of the Amorites: for Arnon is the border of Moab, between Moab and the Amorite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From thence they removed, and pitched on the other side of Arnon, which is in the wilderness that comes out of the coasts of the Amorites: for Arnon is the border of Moab, between Moab and the Amorite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Wherefore it is said in the book of the wars of the LORD, What he did in the Red sea, and in the brooks of Arnon,]]></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at the stream of the brooks that goes down to the dwelling of Ar, and lies upon the border of Moab.]]></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at the stream of the brooks that goes down to the dwelling of Ar, and lies upon the border of Moab.]]></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from thence they went to Beer: that is the well whereof the LORD spoke unto Moses, Gather the people together, and I will give them water.]]></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from thence they went to Beer: that is the well whereof the LORD spoke unto Moses, Gather the people together, and I will give them water.]]></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n Israel sang this song, Spring up, O well; sing all of you unto it:]]></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Then Israel sang this song, Spring up, O well; sing all of you unto it:]]></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 princes dug the well, the nobles of the people dug it, by the direction of the lawgiver, with their staves. And from the wilderness they went to Mattanah:]]></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 princes dug the well, the nobles of the people dug it, by the direction of the lawgiver, with their staves. And from the wilderness they went to Mattanah:]]></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from Mattanah to Nahaliel: and from Nahaliel to Bamoth:]]></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from Mattanah to Nahaliel: and from Nahaliel to Bamoth:]]></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from Bamoth in the valley, that is in the country of Moab, to the top of Pisgah, which looks toward Jeshimon.]]></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from Bamoth in the valley, that is in the country of Moab, to the top of Pisgah, which looks toward Jeshimon.]]></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Israel sent messengers unto Sihon king of the Amorites, saying,]]></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Let me pass through your land: we will not turn into the fields, or into the vineyards; we will not drink of the waters of the well: but we will go along by the king's high way, until we be past your border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Let me pass through your land: we will not turn into the fields, or into the vineyards; we will not drink of the waters of the well: but we will go along by the king's high way, until we be past your border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Let me pass through your land: we will not turn into the fields, or into the vineyards; we will not drink of the waters of the well: but we will go along by the king's high way, until we be past your border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Sihon would not suffer Israel to pass through his border: but Sihon gathered all his people together, and went out against Israel into the wilderness: and he came to Jahaz, and fought against Israel.]]></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Sihon would not suffer Israel to pass through his border: but Sihon gathered all his people together, and went out against Israel into the wilderness: and he came to Jahaz, and fought against Israel.]]></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Sihon would not suffer Israel to pass through his border: but Sihon gathered all his people together, and went out against Israel into the wilderness: and he came to Jahaz, and fought against Israel.]]></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Israel stroke him with the edge of the sword, and possessed his land from Arnon unto Jabbok, even unto the children of Ammon: for the border of the children of Ammon was strong.]]></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Israel stroke him with the edge of the sword, and possessed his land from Arnon unto Jabbok, even unto the children of Ammon: for the border of the children of Ammon was strong.]]></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Israel stroke him with the edge of the sword, and possessed his land from Arnon unto Jabbok, even unto the children of Ammon: for the border of the children of Ammon was strong.]]></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Israel took all these cities: and Israel dwelt in all the cities of the Amorites, in Heshbon, and in all the villages thereof.]]></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Israel took all these cities: and Israel dwelt in all the cities of the Amorites, in Heshbon, and in all the villages thereof.]]></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For Heshbon was the city of Sihon the king of the Amorites, who had fought against the former king of Moab, and taken all his land out of his hand, even unto Arnon.]]></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For Heshbon was the city of Sihon the king of the Amorites, who had fought against the former king of Moab, and taken all his land out of his hand, even unto Arnon.]]></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For Heshbon was the city of Sihon the king of the Amorites, who had fought against the former king of Moab, and taken all his land out of his hand, even unto Arnon.]]></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Wherefore they that speak in proverbs say, Come into Heshbon, let the city of Sihon be built and prepared:]]></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For there is a fire gone out of Heshbon, a flame from the city of Sihon: it has consumed Ar of Moab, and the lords of the high places of Arnon.]]></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For there is a fire gone out of Heshbon, a flame from the city of Sihon: it has consumed Ar of Moab, and the lords of the high places of Arnon.]]></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Woe to you, Moab! you are undone, O people of Chemosh: he has given his sons that escaped, and his daughters, into captivity unto Sihon king of the Amorites.]]></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Woe to you, Moab! you are undone, O people of Chemosh: he has given his sons that escaped, and his daughters, into captivity unto Sihon king of the Amorites.]]></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We have shot at them; Heshbon is perished even unto Dibon, and we have laid them waste even unto Nophah, which reachs unto Medeba.]]></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We have shot at them; Heshbon is perished even unto Dibon, and we have laid them waste even unto Nophah, which reachs unto Medeba.]]></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Thus Israel dwelt in the land of the Amorites.]]></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Moses sent to spy out Jaazer, and they took the villages thereof, and drove out the Amorites that were there.]]></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Moses sent to spy out Jaazer, and they took the villages thereof, and drove out the Amorites that were there.]]></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they turned and went up by the way of Bashan: and Og the king of Bashan went out against them, he, and all his people, to the battle at Edrei.]]></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nd they turned and went up by the way of Bashan: and Og the king of Bashan went out against them, he, and all his people, to the battle at Edrei.]]></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the LORD said unto Moses, Fear him not: for I have delivered him into your hand, and all his people, and his land; and you shall do to him as you did unto Sihon king of the Amorites, which dwelt at Heshbon.]]></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the LORD said unto Moses, Fear him not: for I have delivered him into your hand, and all his people, and his land; and you shall do to him as you did unto Sihon king of the Amorites, which dwelt at Heshbon.]]></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the LORD said unto Moses, Fear him not: for I have delivered him into your hand, and all his people, and his land; and you shall do to him as you did unto Sihon king of the Amorites, which dwelt at Heshbon.]]></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So they stroke him, and his sons, and all his people, until there was none left him alive: and they possessed his land.]]></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So they stroke him, and his sons, and all his people, until there was none left him alive: and they possessed his land.]]></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1715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ண்ணாகமம் : 2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வேவுகாரர் காண்பித்த வழியாக இஸ்ரவேலர் வருகிறார்கள் என்று தெற்கே வாசம்பண்ணுகிற கானானியனாகிய ஆரா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 கேள்விப்பட்டபோது, அவன் இஸ்ரவேலருக்கு விரோதமாக யுத்தம் பண்ணி, அவர்களில் சில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றைபிடித்துக்கொண்டு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ப்பொழுது இஸ்ரவேலர் கர்த்தரை நோக்கி: தேவரீர் இந்த ஜனங்களை எங்கள் கையில் ஒப்புக்கொ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டைய பட்டணங்களைச் சங்காரம் பண்ணுவோம் என்று பிரதிக்கினை பண்ணி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கர்த்தர் இஸ்ரவேலின் சத்தத்துக்குச் செவிகொடுத்து, அவர்களுக்குக் கானானியரை ஒப்புக்கொடு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ழுது அவர்களையும் அவர்கள் பட்டணங்களையும் சங்காரம்பண்ணி, அவ்விடத்திற்கு ஓர்மா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வர்கள் ஏதோம் தேசத்தைச் சுற்றிப்போகும்படிக்கு, ஓர் என்னும் மலையைவிட்டு, சிவந்த சமுத்திர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ழியாய்ப் பிரயாணம்பண்ணினார்கள்; வழியினிமித்தம் ஜனங்கள் மனமடிவடை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ஜனங்கள் தேவனுக்கும் மோசேக்கும் விரோதமாகப் பேசி: நாங்கள் வனாந்தரத்திலே சாகும்படி நீங்கள் எ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கிப்து தேசத்திலிருந்து வரப்பண்ணினதென்ன? இங்கே அப்பமும் இல்லை, தண்ணீரும் இல்லை; இந்த அற்பமான உண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ங்கள் மனதுக்கு வெறுப்பாயிருக்கிறது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ப்பொழுது கர்த்தர் கொள்ளிவாய்ச்சர்ப்பங்களை ஜனங்களுக்குள்ளே அனுப்பினார்; அவைகள் ஜனங்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த்ததினால் இஸ்ரவேலருக்குள்ளே அநேக ஜனங்கள் செ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தினால் ஜனங்கள் மோசேயினிடத்தில் போய்: நாங்கள் கர்த்தருக்கும் உமக்கும் விரோதமாய்ப் பேசினதி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வஞ்செய்தோம்; சர்ப்பங்கள் எங்களைவிட்டு நீங்கும்படி கர்த்தரை நோக்கி விண்ணப்பம் பண்ண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கள்; மோசே ஜனங்களுக்காக விண்ணப்பம் பண்ணி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ப்பொழுது கர்த்தர் மோசேயை நோக்கி: நீ ஒரு கொள்ளிவாய்ச் சர்ப்பத்தின் உருவத்தைச் செய்து, அதை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பத்தின்மேல் தூக்கிவை; கடிக்கப்பட்டவன் எவனோ அவன் அதை நோக்கிப்பார்த்தால் பிழைப்பா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ப்படியே மோசே ஒரு வெண்கலச் சர்ப்பத்தை உண்டாக்கி, அதை ஒரு கம்பத்தின்மேல் தூக்கிவைத்தான்; சர்ப்ப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ருவனைக் கடித்தபோது, அவன் அந்த வெண்கலச் சர்ப்பத்தை நோக்கிப்பார்த்துப் பிழை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இஸ்ரவேல் புத்திரர் பிரயாணப்பட்டுப்போய், ஓபோத்தில் பாளயமிறங்கி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ஓபோத்திலிருந்து பிரயாணம் பண்ணி, சூரியோதயத்திற்கு நேராய் மோவாபுக்கு எதிரான வனாந்தரத்திலு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ரீமின் மேடுகளில் பாளயமிறங்கி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1]]></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ங்கேயிருந்து பிரயாணப்பட்டுப் போய், சாரேத் பள்ளத்தாக்கிலே பாளயமிறங்கி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ங்கேயிருந்து பிரயாணப்பட்டுப் போய், எமோரியரின் எல்லையிலிருந்து வருகிறதும் வனாந்தர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ஓடுகிறதுமான அர்னோன் ஆற்றுக்கு இப்புறம் பாளயமிறங்கினார்கள்; அந்த அர்னோன் மோவாபுக்கும் எமோரிய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வே இருக்கிற மோவாபின் எ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தினால் சூப்பாவிலுள்ள வாகேபும், அர்னோனின் ஆற்றுக்கால்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ஆர் என்னும் ஸ்தலத்துக்குப் பாயும் நீரோடையும் மோவாபின் எல்லையைச் சார்ந்திருக்கிறது என்னும் வச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டைய யுத்த புஸ்தகத்தில் எழுதி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1]]></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ங்கேயிருந்து பேயேருக்குப் போனார்கள்; ஜனங்களைக் கூடிவரச்செய், அவர்களுக்குத் தண்ணீர் கொடு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1]]></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கர்த்தர் மோசேக்குச் சொன்ன ஊற்று இருக்கிற இடம் அ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1]]></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ப்பொழுது இஸ்ரவேலர் பாடின பாட்டாவது: ஊற்றுத் தண்ணீரே, பொங்கிவா; அதைக்குறித்துப் பாடு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1]]></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1]]></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நியாயப்பிரமாணிக்கனின் ஏவுதலால் அதிபதிகள் கிணற்றைத் தோண்டினார்கள்; ஜனத்தில் மேன்மக்கள் 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1]]></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ண்டாயுதங்களைக்கொண்டு தோண்டினார்கள் என்று பாடி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1]]></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ந்த வனாந்தரத்திலிருந்து மாத்தனாவுக்கும், மாத்தனாவிலிருந்து நகாலியேலுக்கும், நகாலியேலிலி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1]]></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மோத்து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1]]></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பள்ளத்தாக்கிலுள்ள மோவாபின் வெளியில் இருக்கிற பாமோத்திலிருந்து எஷிமோனை நோக்கும் பிஸ்கா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1]]></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ச்சிக்கும் 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1]]></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ப்பொழுது இஸ்ரவேலர் எமோரியரின் ராஜாவாகிய சீகோனிடத்தில் ஸ்தானாபதிகளை அனுப்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1]]></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உமது தேசத்தின் வழியாய்க் கடந்துபோகும்படி உத்தரவு கொடுக்க வேண்டும்; நாங்கள் வயல்களி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1]]></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ட்சத்தோட்டங்களிலும் போகாமலும், துரவுகளின் தண்ணீரைக் குடியாமலும், உமது எல்லை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1]]></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ந்துபோகுமட்டும் ராஜபாதையில் நடந்துபோவோம் என்று சொல்லச்சொன்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1]]></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சீகோன் தன் எல்லைவழியாய்க் கடந்துபோக இஸ்ரவேலுக்கு உத்தரவு கொடாமல், தன் ஜனங்களெல்லாரை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1]]></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க்கொண்டு, இஸ்ரவேலருக்கு விரோதமாக வனாந்தரத்திலே புறப்பட்டு, யாகாசுக்கு வந்து, இஸ்ரவேலரோ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1]]></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த்தம்பண்ணி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1]]></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இஸ்ரவேலர் அவனைப் பட்டயக்கருக்கினால் வெட்டி, அர்னோன் தொடங்கி அம்மோன் புத்திரரின் தேசத்தைச்சா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1]]></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ப்போக்குவரைக்குமுள்ள அவனுடைய தேசத்தைக் கட்டிக்கொண்டார்கள்; அம்மோன் புத்திரரின் எ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1]]></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ரணிப்பானதா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1]]></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இஸ்ரவேலர் அந்தப் பட்டணங்கள் யாவையும் பிடித்து, எஸ்போனிலும் அதைச் சார்ந்த எல்லாக் கிராமங்களி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1]]></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மோரியருடைய எல்லாப்பட்டணங்களிலும் குடி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1]]></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எஸ்போனானது எமோரியரின் ராஜாவாகிய சீகோனின் பட்டணமாயிருந்தது; அவன் மோவாபியரின் முந்தின ராஜாவு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1]]></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மாக யுத்தம்பண்ணி, அர்னோன் வரைக்கும் இருந்த அவன் தேசத்தையெல்லாம் அவன் கையிலி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1]]></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த்துக்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1]]></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அதினாலே கவிகட்டுகிறவர்கள்: எஸ்போனுக்கு வாருங்கள்; சீகோனின் பட்டணம் ஸ்திரமாய்க் கட்டப்படுவ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1]]></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எஸ்போனிலிருந்து அக்கினியும் சீகோனுடைய பட்டணத்திலிருந்து ஜுவாலையும் புறப்பட்டு, மோவாபுடைய ஆ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1]]></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ம் ஊரையும், அர்னோனுடைய மேடுகளிலுள்ள ஆண்டவமார்களையும் பட்சி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1]]></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ஐயோ, மோவாபே, கேமோஷ் தேவனின் ஜனமே, நீ நாசமானாய்; தப்பி ஓடின தன் குமாரரையும் தன் குமாரத்தி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1]]></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மோரியரின் ராஜாவாகிய சீகோனுக்குச் சிறைகளாக ஒப்புக்கொ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1]]></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அவர்களை எய்துபோட்டோம்; எஸ்போன் பட்டணம் தீபோன் ஊர்வரைக்கும் நாசமாயிற்று; மேதேபாவுக்குச் சமீப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1]]></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ப்பா பட்டணபரியந்தம் அவர்களைப் பாழாக்கினோம் என்று பாடி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1]]></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இஸ்ரவேலர் இப்படியே எமோரியரின் தேசத்திலே குடி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1]]></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பின்பு, மோசே யாசேர் பட்டணத்துக்கு வேவு பார்க்கிறவர்களை அனுப்பினான்; அவர்கள் அதைச்சே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1]]></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மங்களைக் கட்டிக்கொண்டு, அங்கே இருந்த எமோரியரைத் துரத்திவி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1]]></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பின்பு பாசானுக்குப் போகிற வழியாய்த் திரும்பிவிட்டார்கள்; அப்பொழுது பாசான் ராஜாவாகிய ஓக் என்ப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1]]></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 சமஸ்த ஜன்ங்களோடும் அவர்களை எதிர்த்து யுத்தம்பண்ணும்படிக்கு, எத்ரேயுக்குப் புறப்பட்டு வ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1]]></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கர்த்தர் மோசேயை நோக்கி: அவனுக்குப் பயப்படவேண்டாம்; அவனையும் அவன் ஜனங்கள் எல்லாரையும்,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1]]></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சத்தையும் உன் கையில் ஒப்புக்கொடுத்தேன்; எஸ்போனிலே வாசமாயிருந்த எமோரியரின் ராஜாவாகிய சீகோனுக்கு 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1]]></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தபடியே இவனுக்கும் செய்வாய்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1]]></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அப்படியே ஒருவரும் உயிருடன் மீதியாயிராதபடிக்கு அவனையும், அவன் குமாரரையும், அவனுடைய ச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1]]></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னங்களையும் வெட்டிப்போட்டு, அவன் தேசத்தைக் கட்டிக்கொண்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ண்ணாகமம் : 21]]></a:t>
            </a:r>
          </a:p>
        </p:txBody>
      </p:sp>
    </p:spTree>
  </p:cSld>
  <p:clrMapOvr>
    <a:masterClrMapping/>
  </p:clrMapOvr>
</p:sld>
</file>

<file path=ppt/theme/theme1.xml><?xml version="1.0" encoding="utf-8"?>
<a:theme xmlns:a="http://schemas.openxmlformats.org/drawingml/2006/main" name="Theme31">
  <a:themeElements>
    <a:clrScheme name="Theme3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2026-09-16T23:21:25Z</dcterms:created>
  <dcterms:modified xsi:type="dcterms:W3CDTF">2026-09-16T23:21:25Z</dcterms:modified>
  <dc:title>எண்ணாகமம் : 21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