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 முதல்தரம் பழுத்த கனிகளைப்போல உங்கள் பிதாக்களைக் கண்டுபிடித்தேன்; ஆனாலும் அவர்கள் பாகால்பேயோர் அண்டைக்குப்போய், இலச்சையானதற்குத் தங்களை ஒப்புவித்து, தாங்கள் நேசித்தவைகளைப்போலத் தாங்களும் அருவருப்புள்ளவர்களா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ின் மகிமை ஒரு பறவையைப்போல் பறந்துபோம்; அது பிறப்பதுமில்லை, வயிற்றிலிருப்பதுமில்லை, கர்ப்பந்தரிப்ப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ின் மகிமை ஒரு பறவையைப்போல் பறந்துபோம்; அது பிறப்பதுமில்லை, வயிற்றிலிருப்பதுமில்லை, கர்ப்பந்தரிப்பத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 அற்றவர்களாக்குவேன்; நான் அவர்களை விட்டுப்போகையில் அவர்களுக்கு ஐயோ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 அற்றவர்களாக்குவேன்; நான் அவர்களை விட்டுப்போகையில் அவர்களுக்கு ஐயோ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ப்பிராயீமைத் தீருவின்திரைமட்டும் இருக்கிறதைப் பார்க்கிறபோது, அது நல்ல வசதியான ஸ்தலத்திலே நாட்டப்பட்டிருக்கிறது; ஆனாலும் எப்பிராயீமர் தங்கள் குமாரரைக் கொலைசெய்கிறவனிடத்தில் வெளியே கொண்டுபோய் வி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ப்பிராயீமைத் தீருவின்திரைமட்டும் இருக்கிறதைப் பார்க்கிறபோது, அது நல்ல வசதியான ஸ்தலத்திலே நாட்டப்பட்டிருக்கிறது; ஆனாலும் எப்பிராயீமர் தங்கள் குமாரரைக் கொலைசெய்கிறவனிடத்தில் வெளியே கொண்டுபோய் வி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நீர் அவர்களுக்கு கொடுப்பதைக் கொடும்; அவர்களுக்கு விழுந்துபோகிற கர்ப்பத்தையும் பாலற்றமுலைகளையும் கொ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நீர் அவர்களுக்கு கொடுப்பதைக் கொடும்; அவர்களுக்கு விழுந்துபோகிற கர்ப்பத்தையும் பாலற்றமுலைகளையும் கொ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 பொல்லாப்பினிமித்தம் அவர்களை நான் என் முகத்தைவிட்டுத் துரத்துவேன்; இனி அவர்களை நேசிக்கமாட்டேன்; அவர்களுடைய அதிபதிகள் எல்லாரும் துரோகி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ிராயீமர் வெட்டுண்டுபோனார்கள்; அவர்கள் வேர் உலர்ந்துபோயிற்று, கனிகொடுக்கமாட்டார்கள்; அவர்கள் அவைகளைப் பெற்றாலும், அவர்களுடைய கர்ப்பத்தின் பிரியமான கனிகளை அத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ிராயீமர் வெட்டுண்டுபோனார்கள்; அவர்கள் வேர் உலர்ந்துபோயிற்று, கனிகொடுக்கமாட்டார்கள்; அவர்கள் அவைகளைப் பெற்றாலும், அவர்களுடைய கர்ப்பத்தின் பிரியமான கனிகளை அத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வருக்குச் செவிகொடாமற்போனபடியால் உன் தேவன் அவர்களை வெறுத்துவிடுவார் ; அவர்கள் அந்நியஜாதிக்குள்ளே அலைந்து திரி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வருக்குச் செவிகொடாமற்போனபடியால் உன் தேவன் அவர்களை வெறுத்துவிடுவார் ; அவர்கள் அந்நியஜாதிக்குள்ளே அலைந்து திரி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மகிழ்ச்சியாயிராதே; மற்ற ஜனங்களைப்போல் களிகூராதே; உன் தேவனைவிட்டு நீ சோரம்போனாய்; தானியம் போரடிக்கிற சகல களங்களிலும் பணையத்தை நாடுகிற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மகிழ்ச்சியாயிராதே; மற்ற ஜனங்களைப்போல் களிகூராதே; உன் தேவனைவிட்டு நீ சோரம்போனாய்; தானியம் போரடிக்கிற சகல களங்களிலும் பணையத்தை நாடுகிற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ியக்களமும் திராட்சத்தொட்டியும் அவர்களைப் பிழைப்பூட்டுவதில்லை; அவர்களுக்குத் திராட்சரசம் ஒழிந்து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த்தருடைய தேசத்தில் குடியிருப்பதில்லை; எப்பிராயீமர் திரும்ப எகிப்துக்குப் போவார்கள்; அசீரியாவில் தீட்டுள்ளதைப் புச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த்தருடைய தேசத்தில் குடியிருப்பதில்லை; எப்பிராயீமர் திரும்ப எகிப்துக்குப் போவார்கள்; அசீரியாவில் தீட்டுள்ளதைப் புச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 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 இருக்கும்; அதைப் புசிக்கிற யாவரும் தீட்டுப்படுவார்கள்; அவர்களுடைய அப்பம் அவர்களுக்கேயாகும், அது கர்த்தருடைய ஆலயத்தில் வர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சரிப்புநாளிலும், கர்த்தருடைய பண்டிகைநாளிலும் என்னசெய்வீர்கள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 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 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 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 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 உன் மிகுதியான அக்கிரமத்திலேயும், மிகுதியான பகையினாலேயும் தீர்க்கதரிசிகள் மூடரும், ஆவியைப் பெற்ற மனுஷர்கள் பித்தங்கொண்டவர்களுமாய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ின் காவற்காரர் என் தேவனோடு எதிர்த்து நிற்கிறார்கள்; தீர்க்கதரிசி தன் வழிகளிலெல்லாம் குருவி பிடிக்கிறவனுடைய கண்ணியாகவும், தன் தேவனுடைய ஆலயத்திலே பகையாளியாகவும் இ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ின் காவற்காரர் என் தேவனோடு எதிர்த்து நிற்கிறார்கள்; தீர்க்கதரிசி தன் வழிகளிலெல்லாம் குருவி பிடிக்கிறவனுடைய கண்ணியாகவும், தன் தேவனுடைய ஆலயத்திலே பகையாளியாகவும் இ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பியாவின் நாட்களில் நடந்ததுபோல, அவர்கள் தங்களை மிகவும் கெடுத்துக்கொண்டார்கள்; அவர்களுடைய அக்கிரமத்தை அவர் நினைப்பார், அவர்களுடைய பாவங்களை விசார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பியாவின் நாட்களில் நடந்ததுபோல, அவர்கள் தங்களை மிகவும் கெடுத்துக்கொண்டார்கள்; அவர்களுடைய அக்கிரமத்தை அவர் நினைப்பார், அவர்களுடைய பாவங்களை விசார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രുഭൂമിയിൽ മുന്തിരിപ്പഴംപോലെ ഞാൻ യിസ്രായേലിനെ കണ്ടെത്തി; അത്തിവൃക്ഷത്തിൽ ആദ്യം ഉണ്ട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ക്കനിപോലെ ഞാൻ നിങ്ങളുടെ പിതാക്കന്മാരെ കണ്ടു; ബാൽ-പെയോരിൽ എത്തിയപ്പോൾ അവർ ത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ാബിംബത്തിന്നു ഏല്പിച്ചു; അവരുടെ ഇഷ്ടദേവനെപ്പോലെ മ്ളേച്ഛതയുള്ളവര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ഫ്രയീമിന്റെ മഹത്വം പ്രസവമോ ഗർഭമോ ഗർഭോല്പാദനമോ ഒന്നും ഇല്ലാതാകുംവണ്ണം ഒരു പക്ഷിയ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മക്കളെ വളർത്തിയാലും ഞാൻ അവരെ ഒരുത്തനും ശേഷിക്കാതവണ്ണം മക്കളില്ലാത്തവരാക്കും; ഞാൻ അവര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ിപ്പോകുമ്പോൾ അ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എഫ്രയീമിനെ സോർവരെ കണ്ടെടത്തോളം അതു മനോഹരസ്ഥലത്തുള്ളോരു നടുതല ആകുന്നു; എങ്കിലും എഫ്രയ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മക്കളെ ഘാതകന്റെ അടുക്കൽ പുറത്തു കൊണ്ടുചെല്ല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േ, അവർക്കു കൊടുക്കേണമേ; നീ എന്തുകൊടുക്കും? അലസിപ്പോകുന്ന ഗർഭവും വരണ്ട മുലയ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ദുഷ്ടതയൊക്കെയും ഗില്ഗാലിൽ സംഭവിച്ചു; അവിടെവെച്ചു അവർ എനിക്കു വെറുപ്പായി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ുടെ ദുഷ്ടതനിമിത്തം ഞാൻ ഇനി അവരെ സ്നേഹിക്കാതെ എന്റെ ആലയത്തിൽനിന്നു അവരെ നീക്കിക്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കല പ്രഭുക്കന്മാരും മത്സരികള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ഫ്രയീമിന്നു പുഴുക്കുത്തു പിടിച്ചു; അവരുടെ വേർ ഉണങ്ങിപ്പോയി; അവർ ഫലം കായിക്കയ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ച്ചാലും ഞാൻ അവരുടെ ഇഷ്ടകരമായ ഗർഭഫലത്തെ കൊ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എന്റെ ദൈവത്തെ അനുസരിക്കായ്കകൊണ്ടു അവൻ അവരെ തള്ളിക്കളയും; അവർ ജാതികളുടെ ഇടയിൽ ഉഴ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േ, നീ നിന്റെ ദൈവത്തെ വിട്ടു പരസംഗം ചെയ്തുനടക്കയും ധാന്യക്കളങ്ങളിൽ ഒക്കെയും വേശ്യാസമ്മ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ഗ്രഹിക്കയും ചെയ്തിരിക്കയാൽ നീ ശേഷം ജാതികളെപ്പോലെ ഘോഷത്തോടെ സന്തോ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ളവും ചക്കും അവരെ പോഷിപ്പിക്കയില്ല, പുതുവിഞ്ഞു അതിൽ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യഹോവയുടെ ദേശത്തു പാർക്കുകയില്ല; എഫ്രയീം മിസ്രയീമിലേക്കു മടങ്ങിപ്പോകയും അശ്ശൂര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മായതു തിന്ന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യഹോവെക്കു വീഞ്ഞുപകർന്നു അർപ്പിക്കയില്ല; അവരുടെ ഹനനയാഗങ്ങൾ അവന്നു പ്രസാദമായിരിക്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പ്പം അവർക്കു വിലാപത്തിന്റെ അപ്പംപോലെയിരിക്കും; അതു തിന്നുന്നവനൊക്കെയും അശുദ്ധനായിത്തീ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പ്പം വിശപ്പടക്കുവാൻ മാത്രം അവർക്കു ഉതകും; അതു യഹോവയുടെ ആലയത്തിലേക്കു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ഭായോഗദിവസത്തിലും യഹോവയുടെ ഉത്സവദിവസത്തിലും നിങ്ങൾ എന്തു ചെയ്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നാശത്തിൽനിന്നു ഒഴിഞ്ഞുപോയാൽ മിസ്രയീം അവരെ കൂട്ടിച്ചേർക്കും; മോഫ് അവരെ അടക്കംചെയ്യും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കൊണ്ടുള്ള മനോഹരസാധനങ്ങൾ തൂവെക്കു അവകാശമാകും; മുള്ളുകൾ അവരുടെ കൂടാരങ്ങളിൽ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ന്ദർശനകാലം വന്നിരിക്കുന്നു; പ്രതികാരദിവസം അടുത്തിരിക്കുന്നു; നിന്റെ അകൃത്യബാഹുല്യവും മഹാദ്വേ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പ്രവാചകൻ ഭോഷനും ആത്മപൂർണ്ണൻ ഭ്രാന്തനും എന്നു യിസ്രായേൽ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ഫ്രയീം എന്റെ ദൈവത്തിന്റെ നേരെ പതിയിരിക്കുന്നു; പ്രവാചകന്നോ അവന്റെ എല്ലാവഴികളിലും വേട്ടക്കാ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ിയും അവന്റെ ദൈവത്തിന്റെ ആലയത്തിൽ പകയം നേര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ഗിബെയയുടെ കാലത്തു എന്നപോലെ അവർ വഷളത്വത്തിൽ മുഴുകിയിരിക്കുന്നു; അവൻ അവരുടെ അകൃത്യം ഓർത്ത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2026-10-20T03:32:29Z</dcterms:created>
  <dcterms:modified xsi:type="dcterms:W3CDTF">2026-10-20T03:32:29Z</dcterms:modified>
  <dc:title>ഹോശേയ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