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ரேமியா இன்னும் காவற்சாலையின் முற்றத்திலே அடைக்கப்பட்டிருக்கையில், கர்த்தருடைய வார்த்தை அவனுக்கு இரண்டாந்தரம்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ரேமியா இன்னும் காவற்சாலையின் முற்றத்திலே அடைக்கப்பட்டிருக்கையில், கர்த்தருடைய வார்த்தை அவனுக்கு இரண்டாந்தரம் உண்டாகி, அவர்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ைச் செய்கிற கர்த்தருமாய், இதைத் திடப்படுத்தும்படிக்கு இதை உருவேற்படுத்துகிற கர்த்தருமாயிருக்கிற யேகோவா என்னும் நாமமுள்ளவர் சொல்லுகிறது என்னவென்றால்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னை நோக்கிக் கூப்பிடு, அப்பொழுது நான் உனக்கு உத்தரவு கொடுத்து, நீ அறியாததும் உனக்கு எட்டாததுமான பெரிய காரியங்களை உனக்கு அறிவிப்ப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னை நோக்கிக் கூப்பிடு, அப்பொழுது நான் உனக்கு உத்தரவு கொடுத்து, நீ அறியாததும் உனக்கு எட்டாததுமான பெரிய காரியங்களை உனக்கு அறிவிப்ப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திர்க்கொத்தளங்களினாலும் பட்டயத்தாலும், இடிக்கப்பட்டவைகளாகிய இந்த நகரத்தின் வீடுகளையும், யூதா ராஜாக்களின் வீடுகளையுங்குறித்து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திர்க்கொத்தளங்களினாலும் பட்டயத்தாலும், இடிக்கப்பட்டவைகளாகிய இந்த நகரத்தின் வீடுகளையும், யூதா ராஜாக்களின் வீடுகளையுங்குறித்து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திர்க்கொத்தளங்களினாலும் பட்டயத்தாலும், இடிக்கப்பட்டவைகளாகிய இந்த நகரத்தின் வீடுகளையும், யூதா ராஜாக்களின் வீடுகளையுங்குறித்து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ந்த நகரத்தின் எல்லாப் பொல்லாப்பினிமித்தமும் நான் என் முகத்தை மறைத்தபடியினாலே என் கோபத்திலும் உக்கிரத்திலும் வெட்டுண்ட மனுஷப்பிரேதங்களினாலே அவைகளை நான் நிரப்பும்படியாகவே, அவர்கள் கல்தேயரோடே யுத்தம்பண்ணப்போ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ந்த நகரத்தின் எல்லாப் பொல்லாப்பினிமித்தமும் நான் என் முகத்தை மறைத்தபடியினாலே என் கோபத்திலும் உக்கிரத்திலும் வெட்டுண்ட மனுஷப்பிரேதங்களினாலே அவைகளை நான் நிரப்பும்படியாகவே, அவர்கள் கல்தேயரோடே யுத்தம்பண்ணப்போ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ந்த நகரத்தின் எல்லாப் பொல்லாப்பினிமித்தமும் நான் என் முகத்தை மறைத்தபடியினாலே என் கோபத்திலும் உக்கிரத்திலும் வெட்டுண்ட மனுஷப்பிரேதங்களினாலே அவைகளை நான் நிரப்பும்படியாகவே, அவர்கள் கல்தேயரோடே யுத்தம்பண்ணப்போகி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நான் அவர்களுக்குச் சவுக்கியமும் ஆரோக்கியமும் வரப்பண்ணி, அவர்களைக் குணமாக்கி, அவர்களுக்குப் பரிபூரண சமாதானத்தையும் சத்தியத்தையும் வெளிப்படுத்து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யூதாவின் சிறையிருப்பையும், இஸ்ரவேலின் சிறையிருப்பையும் திருப்பி, முன்னிருந்ததுபோல அவர்களைக் கட்டுவித்த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யூதாவின் சிறையிருப்பையும், இஸ்ரவேலின் சிறையிருப்பையும் திருப்பி, முன்னிருந்ததுபோல அவர்களைக் கட்டுவித்த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எனக்கு விரோதமாய்க் குற்றஞ்செய்த அவர்களுடைய எல்லா அக்கிரமங்களுக்கும் அவர்களை நீங்கலாக்கிச் சுத்திகரித்து, அவர்கள் எனக்கு விரோதமாய்க் குற்றஞ்செய்து, எனக்கு விரோதமாய்த் துரோகம்பண்ணின அவர்களுடைய எல்லா அக்கிரமங்களையும் மன்னிப்ப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எனக்கு விரோதமாய்க் குற்றஞ்செய்த அவர்களுடைய எல்லா அக்கிரமங்களுக்கும் அவர்களை நீங்கலாக்கிச் சுத்திகரித்து, அவர்கள் எனக்கு விரோதமாய்க் குற்றஞ்செய்து, எனக்கு விரோதமாய்த் துரோகம்பண்ணின அவர்களுடைய எல்லா அக்கிரமங்களையும் மன்னிப்ப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அவர்களுக்குச் செய்யும் நன்மையையெல்லாம் கேட்கப்போகிற பூமியின் எல்லா ஜாதிகளுக்கு முன்பாக அது எனக்கு மகிழ்ச்சியுள்ள கீர்த்தியாயும் புகழ்ச்சியாயும் மகிமையாயும் இருக்கும்; நான் அவர்களுக்கு அருளிச்செய்யும் எல்லா நன்மையினிமித்தமும், எல்லாச்சமாதானத்தினிமித்தமும் இவர்கள் பயந்து நடுங்குவார்கள் என்று இஸ்ரவேலின் தேவனாகிய கர்த்த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அவர்களுக்குச் செய்யும் நன்மையையெல்லாம் கேட்கப்போகிற பூமியின் எல்லா ஜாதிகளுக்கு முன்பாக அது எனக்கு மகிழ்ச்சியுள்ள கீர்த்தியாயும் புகழ்ச்சியாயும் மகிமையாயும் இருக்கும்; நான் அவர்களுக்கு அருளிச்செய்யும் எல்லா நன்மையினிமித்தமும், எல்லாச்சமாதானத்தினிமித்தமும் இவர்கள் பயந்து நடுங்குவார்கள் என்று இஸ்ரவேலின் தேவனாகிய கர்த்தர் சொல்ல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அவர்களுக்குச் செய்யும் நன்மையையெல்லாம் கேட்கப்போகிற பூமியின் எல்லா ஜாதிகளுக்கு முன்பாக அது எனக்கு மகிழ்ச்சியுள்ள கீர்த்தியாயும் புகழ்ச்சியாயும் மகிமையாயும் இருக்கும்; நான் அவர்களுக்கு அருளிச்செய்யும் எல்லா நன்மையினிமித்தமும், எல்லாச்சமாதானத்தினிமித்தமும் இவர்கள் பயந்து நடுங்குவார்கள் என்று இஸ்ரவேலின் தேவனாகிய கர்த்தர் சொல்லு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னுஷனில்லாமலும் மிருகமில்லாமலும் அவாந்தரவெளியாய்க் கிடக்கிறதென்று, நீங்கள் சொல்லுகிற இவ்விடத்திலும், யூதாவின் பட்டணங்களிலும் மனுஷனாவது மிருகமாவது இல்லாத பாழான எருசலேமின் வீதிகளிலும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னுஷனில்லாமலும் மிருகமில்லாமலும் அவாந்தரவெளியாய்க் கிடக்கிறதென்று, நீங்கள் சொல்லுகிற இவ்விடத்திலும், யூதாவின் பட்டணங்களிலும் மனுஷனாவது மிருகமாவது இல்லாத பாழான எருசலேமின் வீதிகளிலும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னுஷனில்லாமலும் மிருகமில்லாமலும் அவாந்தரவெளியாய்க் கிடக்கிறதென்று, நீங்கள் சொல்லுகிற இவ்விடத்திலும், யூதாவின் பட்டணங்களிலும் மனுஷனாவது மிருகமாவது இல்லாத பாழான எருசலேமின் வீதிகளில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ன்னும் களிப்பின் சத்தமும், மகிழ்ச்சியின் சத்தமும், மணவாளனின் சத்தமும், மணவாட்டியின் சத்தமும் சேனைகளின் கர்த்தரைத் துதியுங்கள், கர்த்தர் நல்லவர், அவர் கிருபை என்றுமுள்ளதென்று சொல்லுகிறவர்களின் சத்தமும், கர்த்தருடைய ஆலயத்துக்கு ஸ்தோத்திரபலிகளைக் கொண்டுவருகிறவர்களின் சத்தமும் கேட்கப்படும் என்று கர்த்தர் சொல்லுகிறார்; அவர்கள் முன்னிருந்ததுபோலிருக்கும்படி தேசத்தின் சிறையிருப்பைத் திருப்ப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ன்னும் களிப்பின் சத்தமும், மகிழ்ச்சியின் சத்தமும், மணவாளனின் சத்தமும், மணவாட்டியின் சத்தமும் சேனைகளின் கர்த்தரைத் துதியுங்கள், கர்த்தர் நல்லவர், அவர் கிருபை என்றுமுள்ளதென்று சொல்லுகிறவர்களின் சத்தமும், கர்த்தருடைய ஆலயத்துக்கு ஸ்தோத்திரபலிகளைக் கொண்டுவருகிறவர்களின் சத்தமும் கேட்கப்படும் என்று கர்த்தர் சொல்லுகிறார்; அவர்கள் முன்னிருந்ததுபோலிருக்கும்படி தேசத்தின் சிறையிருப்பைத் திருப்ப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ன்னும் களிப்பின் சத்தமும், மகிழ்ச்சியின் சத்தமும், மணவாளனின் சத்தமும், மணவாட்டியின் சத்தமும் சேனைகளின் கர்த்தரைத் துதியுங்கள், கர்த்தர் நல்லவர், அவர் கிருபை என்றுமுள்ளதென்று சொல்லுகிறவர்களின் சத்தமும், கர்த்தருடைய ஆலயத்துக்கு ஸ்தோத்திரபலிகளைக் கொண்டுவருகிறவர்களின் சத்தமும் கேட்கப்படும் என்று கர்த்தர் சொல்லுகிறார்; அவர்கள் முன்னிருந்ததுபோலிருக்கும்படி தேசத்தின் சிறையிருப்பைத் திருப்ப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ன்னும் களிப்பின் சத்தமும், மகிழ்ச்சியின் சத்தமும், மணவாளனின் சத்தமும், மணவாட்டியின் சத்தமும் சேனைகளின் கர்த்தரைத் துதியுங்கள், கர்த்தர் நல்லவர், அவர் கிருபை என்றுமுள்ளதென்று சொல்லுகிறவர்களின் சத்தமும், கர்த்தருடைய ஆலயத்துக்கு ஸ்தோத்திரபலிகளைக் கொண்டுவருகிறவர்களின் சத்தமும் கேட்கப்படும் என்று கர்த்தர் சொல்லுகிறார்; அவர்கள் முன்னிருந்ததுபோலிருக்கும்படி தேசத்தின் சிறையிருப்பைத் திருப்ப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ஷனும் மிருகமும் இல்லாமல் அவாந்தரவெளியாய்க் கிடக்கிற இவ்விடத்திலும், இதற்கடுத்த பட்டணங்களிலும், ஆட்டுமந்தையை மேய்த்து மடக்குகிற மேய்ப்பர்களின் தாபரங்கள் உண்டாயிருக்குமென்று சேனைகளின் கர்த்தர் சொல்லு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ஷனும் மிருகமும் இல்லாமல் அவாந்தரவெளியாய்க் கிடக்கிற இவ்விடத்திலும், இதற்கடுத்த பட்டணங்களிலும், ஆட்டுமந்தையை மேய்த்து மடக்குகிற மேய்ப்பர்களின் தாபரங்கள் உண்டாயிருக்குமென்று சேனைகளின் கர்த்தர் சொல்லு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ஷனும் மிருகமும் இல்லாமல் அவாந்தரவெளியாய்க் கிடக்கிற இவ்விடத்திலும், இதற்கடுத்த பட்டணங்களிலும், ஆட்டுமந்தையை மேய்த்து மடக்குகிற மேய்ப்பர்களின் தாபரங்கள் உண்டாயிருக்குமென்று சேனைகளின் கர்த்தர் சொல்ல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லைத்தேசமான பட்டணங்களிலும், பள்ளத்தாக்குகளான பட்டணங்களிலும், தென்திசைப் பட்டணங்களிலும் பென்யமீன் நாட்டிலும், எருசலேமின் சுற்றுப்புறங்களிலும், யூதாவின் பட்டணங்களிலும், ஆட்டுமந்தைகள் தங்களைத் தொகையிடுகிறவனுடைய கைக்குள்ளாகக் கடந்துவரும் என்று கர்த்தர் சொல்லுகிறார்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லைத்தேசமான பட்டணங்களிலும், பள்ளத்தாக்குகளான பட்டணங்களிலும், தென்திசைப் பட்டணங்களிலும் பென்யமீன் நாட்டிலும், எருசலேமின் சுற்றுப்புறங்களிலும், யூதாவின் பட்டணங்களிலும், ஆட்டுமந்தைகள் தங்களைத் தொகையிடுகிறவனுடைய கைக்குள்ளாகக் கடந்துவரும் என்று கர்த்தர் சொல்லுகிறார்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நாட்கள் வருமென்று கர்த்தர் சொல்லுகிறார், அப்பொழுது நான் இஸ்ரவேலின் குடும்பத்துக்கும், யூதாவின் குடும்பத்துக்கும் சொன்ன நல்வார்த்தையை நிறைவேற்றுவ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நாட்கள் வருமென்று கர்த்தர் சொல்லுகிறார், அப்பொழுது நான் இஸ்ரவேலின் குடும்பத்துக்கும், யூதாவின் குடும்பத்துக்கும் சொன்ன நல்வார்த்தையை நிறைவேற்றுவ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நாட்களிலும் அக்காலத்திலும் தாவீதுக்கு நீதியின் கிளையை முளைக்கப்பண்ணுவேன்; அவர் பூமியிலே நியாயத்தையும் நீதியையும் நடப்பிப்ப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நாட்களிலும் அக்காலத்திலும் தாவீதுக்கு நீதியின் கிளையை முளைக்கப்பண்ணுவேன்; அவர் பூமியிலே நியாயத்தையும் நீதியையும் நடப்பிப்ப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நாட்களில் யூதா இரட்சிக்கப்பட்டு, எருசலேம் சுகமாய்த் தங்கும்; அவர் எங்கள் நீதியாயிருக்கிற கர்த்தர் என்பது அவருடைய நாம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நாட்களில் யூதா இரட்சிக்கப்பட்டு, எருசலேம் சுகமாய்த் தங்கும்; அவர் எங்கள் நீதியாயிருக்கிற கர்த்தர் என்பது அவருடைய நாம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் வம்சத்தின் சிங்காசனத்தின்மேல் உட்காரத்தக்க புருஷன் தாவீதுக்கு இல்லாமற்போவதி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கனபலியிட்டு, போஜனபலிசெலுத்தி, நாள்தோறும் பலியிடும் புருஷன் எனக்கு முன்பாக ஆசாரியருக்கும் லேவியருக்கும் இல்லாமற்போவதுமில்லை என்று கர்த்தர் சொல்லுகிறார் என்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கனபலியிட்டு, போஜனபலிசெலுத்தி, நாள்தோறும் பலியிடும் புருஷன் எனக்கு முன்பாக ஆசாரியருக்கும் லேவியருக்கும் இல்லாமற்போவதுமில்லை என்று கர்த்தர் சொல்லுகிறார் என்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னும் எரேமியாவுக்குக் கர்த்தருடைய வார்த்தை உண்டாகி, அவர்: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ுறித்த தேசங்களில் பகற்காலமும் இராக்காலமும் உண்டாகாதபடிக்கு, நீங்கள் பகற்காலத்தைக்குறித்து நான் பண்ணின உடன்படிக்கையையும், இராக்காலத்தைக்குறித்து நான் உண்டாக்கின உடன்படிக்கையையும் அவமாக்கினால்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ுறித்த தேசங்களில் பகற்காலமும் இராக்காலமும் உண்டாகாதபடிக்கு, நீங்கள் பகற்காலத்தைக்குறித்து நான் பண்ணின உடன்படிக்கையையும், இராக்காலத்தைக்குறித்து நான் உண்டாக்கின உடன்படிக்கையையும் அவமாக்கினால்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என் தாசனாகிய தாவீதோடே நான் பண்ணின உடன்படிக்கையும், அவன் சிங்காசனத்தில் அரசாளும் குமாரன் அவனுக்கு இல்லாமற்போகும்படியாக அவமாகும்; என் ஊழியக்காரராகிய லேவியரோடும் ஆசாரியரோடும் நான் பண்ணின உடன்படிக்கையும் அப்பொழுது அவமாக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என் தாசனாகிய தாவீதோடே நான் பண்ணின உடன்படிக்கையும், அவன் சிங்காசனத்தில் அரசாளும் குமாரன் அவனுக்கு இல்லாமற்போகும்படியாக அவமாகும்; என் ஊழியக்காரராகிய லேவியரோடும் ஆசாரியரோடும் நான் பண்ணின உடன்படிக்கையும் அப்பொழுது அவமாக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ானத்து நட்சத்திரங்கள் எண்ணப்படாததும் கடற்கரை மணல் அளக்கப்படாததுமாயிருக்கிறதுபோல, நான் என் தாசனாகிய தாவீதின் சந்ததியையும் எனக்கு ஊழியஞ்செய்கிற லேவியரையும் வர்த்திக்கப்பண்ணுவேன் என்று கர்த்தர் சொல்லுகிறார் என்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ானத்து நட்சத்திரங்கள் எண்ணப்படாததும் கடற்கரை மணல் அளக்கப்படாததுமாயிருக்கிறதுபோல, நான் என் தாசனாகிய தாவீதின் சந்ததியையும் எனக்கு ஊழியஞ்செய்கிற லேவியரையும் வர்த்திக்கப்பண்ணுவேன் என்று கர்த்தர் சொல்லுகிறார் என்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னும் எரேமியாவுக்குக் கர்த்தருடைய வார்த்தை உண்டாகி, அவர்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் தெரிந்துகொண்ட இரண்டு வம்சங்களையும் வெறுத்துப்போட்டாரென்று இந்த ஜனம் சொல்லி, தங்களுக்கு முன்பாக என் ஜனம் இனி ஒரு ஜாதியல்லவென்று அதைத் தூஷிக்கிறார்களென்பதை நீ காண்கிறதில்லையோ?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் தெரிந்துகொண்ட இரண்டு வம்சங்களையும் வெறுத்துப்போட்டாரென்று இந்த ஜனம் சொல்லி, தங்களுக்கு முன்பாக என் ஜனம் இனி ஒரு ஜாதியல்லவென்று அதைத் தூஷிக்கிறார்களென்பதை நீ காண்கிறதில்லையோ?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் தெரிந்துகொண்ட இரண்டு வம்சங்களையும் வெறுத்துப்போட்டாரென்று இந்த ஜனம் சொல்லி, தங்களுக்கு முன்பாக என் ஜனம் இனி ஒரு ஜாதியல்லவென்று அதைத் தூஷிக்கிறார்களென்பதை நீ காண்கிறதில்லையோ?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ானத்துக்கும் பூமிக்கும் குறித்திருக்கிற நியமங்களை நான் காவாமல், பகற்காலத்தையும் இராக்காலத்தையுங்குறித்து நான் பண்ணின உடன்படிக்கை அற்றுப்போகிறது உண்டானால்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ானத்துக்கும் பூமிக்கும் குறித்திருக்கிற நியமங்களை நான் காவாமல், பகற்காலத்தையும் இராக்காலத்தையுங்குறித்து நான் பண்ணின உடன்படிக்கை அற்றுப்போகிறது உண்டானால்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நான் யாக்கோபின் சந்ததியையும், என் தாசனாகிய தாவீதின் சந்ததியையும் தள்ளி, நான் ஆபிரகாம் ஈசாக்கு யாக்கோபு என்பவர்களின் சந்ததியை ஆளத்தக்கவர்களை அதிலிருந்து எடுக்காதபடிக்கு வெறுத்துப்போடுவேன்; அவர்களுடைய சிறையிருப்பை நான் திருப்பி, அவர்களுக்கு இரங்குவேன் என்று கர்த்தர் சொல்லுகிறார் என்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நான் யாக்கோபின் சந்ததியையும், என் தாசனாகிய தாவீதின் சந்ததியையும் தள்ளி, நான் ஆபிரகாம் ஈசாக்கு யாக்கோபு என்பவர்களின் சந்ததியை ஆளத்தக்கவர்களை அதிலிருந்து எடுக்காதபடிக்கு வெறுத்துப்போடுவேன்; அவர்களுடைய சிறையிருப்பை நான் திருப்பி, அவர்களுக்கு இரங்குவேன் என்று கர்த்தர் சொல்லுகிறார் என்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நான் யாக்கோபின் சந்ததியையும், என் தாசனாகிய தாவீதின் சந்ததியையும் தள்ளி, நான் ஆபிரகாம் ஈசாக்கு யாக்கோபு என்பவர்களின் சந்ததியை ஆளத்தக்கவர்களை அதிலிருந்து எடுக்காதபடிக்கு வெறுத்துப்போடுவேன்; அவர்களுடைய சிறையிருப்பை நான் திருப்பி, அவர்களுக்கு இரங்குவேன் என்று கர்த்தர் சொல்லுகிறார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029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র কাছ থেকে দ্বিতীয় বারের জন্য এই বার্তা এলো যিরমিয়র কাছে| যিরমিয় তখনও রক্ষীদের উঠো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রারুদ্ধ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্রভুই বিশ্বকে সৃষ্টি করেছিলেন এবং তিনিই বিশ্বকে রক্ষা করেছেন| প্রভু হল তার নাম| প্রভু বলেছ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যিহূদা আমার কাছে প্রার্থনা করো, আমি তোমার প্রার্থনার উত্তর দেব| আমি তোমাকে গুরুত্বপূর্ণ গোপন ক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ব| য়ে কথা এর আগে তুমি শুনতে পাও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্রভু হলেন ইস্রায়েলের ঈশ্বর| যিহূদার রাজপ্রাসাদ এবং জেরুশালেমের ঘরবাড়ি সম্বন্ধে প্রভু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থাগুলি বলেছেন| শএুরা ঐ সমস্ত ঘরবাড়ি ভেঙে ফেলবে| শএুরা ঐ সমস্ত শহরে প্রাচীর ভেঙে ফেলে তরবারি হা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হরের অভ্য়ন্তরের বাসিন্দাদের সঙ্গে যুদ্ধ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জেরুশালেমের লোকরা অসংখ্য খারাপ কাজ করেছে| আমি তাদের প্রতি রুদ্ধ| আমি তাদের বিরুদ্ধে চলে গিয়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ই আমি অসংখ্য মানুষকে হত্যা করব| যখন বাবিলের সৈন্যদল জেরুশালেমের বিরুদ্ধে যুদ্ধ করতে আসবে, ত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েরুশালেমের বাড়ীগুলোতে মৃতদেহ পড়ে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কিন্তু তখন আমি তাদের সারিয়ে দেব| ফিরিয়ে দেব তাদের আনন্দ ও শান্তিপূর্ণ জীব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ারপর আমি যিহূদা ও ইস্রায়েলের লোকদের তাদের দেশে ফিরিয়ে আনব| অতীতের মতো আবার আমি তাদের শক্তিশাল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তুল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ারা আমার বিরুদ্ধে য়ে পাপ করেছিল সব পাপ আমি ধুয়ে দেব| তারা আমার বিরুদ্ধে যুদ্ধ করেছিল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তাদের ক্ষমা করে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খন জেরুশালেম আবার অপূর্ব হয়ে উঠবে| সেখানে লোকরা খুশীতে আনন্দ করবে| অন্য জাতির লোকেরা যখন ভা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জগুলির কথা, য়েগুলো আমি জেরুশালেমের জন্য করছি শুনতে পাবে, তখন তারা আমার প্রশংসা করবে|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েরুশালেমে য়ে সমৃদ্ধি ও শান্তি আনছি তার জন্য জাতিগুলি আমাকে ভয় ও শ্রদ্ধা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লোকরা, তোমরা বলছো, ‘আমাদের দেশতো এখন শূন্য মরুভূমি| এখানে প্রাণের কোন চিহ্ন নেই|’ জেরুশালেম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থ সমূহে এবং যিহূদার শহরগুলিতে কোন শব্দ শোনা যাচ্ছে না| কিন্তু খুব শীঘ্রই তোমরা এই জায়গাগুলিতে শব্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নতে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গানের শব্দ এবং উত্সবের শব্দ শোনা যাবে| বর ও কনের আনন্দপূর্ণ কোলাহল শোনা যাবে| লোকরা তাদের উপহ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মগ্রী নিয়ে মন্দিরে আসবে| তারা বলবে, ‘সর্বশক্তিমান প্রভুর প্রশংসা করো কারণ তিনি ভালো| তাঁর সত্যক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লবাসা চিরকাল প্রবহমান|’ ওরা একথা বলবে কারণ আমি আবার যিহূদার ভালো করব| সে জায়গা আগের মত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বে|” প্রভু এই কথাগুলি বল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প্রভু সর্বশক্তিমান বললেন, “এখন এই জায়গা শূন্য| এখানে এখন কোন প্রাণী যাবে না | কিন্তু যিহূদ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্যেকটি শহরে লোক বাস করবে| সেখানে থাকবে মেষপালকরা| থাকবে পশুচারণের তৃণভূমি| সেখানে মেষপাল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েষের পালকে চর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মেষপালক য়েমন তার মেষ গোনে, লোকরা তেমনি সর্বত্র তাদের মেষ গুনবে- পাহাড়ী দেশে, পশ্চিমের পাদদেশ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েগেভে এবং যিহূদার অন্যান্য সব শহরগুলিতেও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এই হল প্রভুর বার্তা: “আমি যিহূদা ও ইস্রায়েলের লোকদের কাছে একটি বিশেষ প্রতিশ্রুতি দিয়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সেই প্রতিশ্রুতি পালনের সময় আস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আমি দাযূদের পরিবার থেকে একটি ভালো ‘শাখাকে’ বৃদ্ধি করব| সেই ‘শাখা’ বেড়ে উঠবে এবং দেশের জন্য সঠি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ভাল কাজসমূহ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এই ‘শাখার’ সময় যিহূদার লোকরা বেঁচে যাবে| জেরুশালেমের লোকেরা নিরাপদে বসবাস করতে পারবে|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শাখার’ নাম হল: ‘প্রভু মঙ্গলময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প্রভু বলেছেন, “দাযূদ পরিবারের এক জন ইস্রায়েলের সিংহাসনে সর্বদা শাসন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এবং যাজকগণ হবে সর্বদা লেবীয় ় পরিবার থেকে| ঐ যাজকগণ সর্বদাই আমার সামনে দাঁড়িয়ে আমার উদ্দেশ্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মবলি, শস্য নৈবেদ্য এবং বলি দে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প্রভুর এই বার্তা এলো যিরমিয়র কা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প্রভু বললেন, “দিন ও রাত্রির সঙ্গে আমার একটি চুক্তি আছে| তারা একইভাবে বরাবর ঘুরে ফিরে আসবে|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চুক্তি বদল করতে পারবে না| দিন ও রাত্রি সঠিক সময়েই আস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োমরা যদি এই বন্দোবস্ত বদল করতে পারো তাহলে তোমরা দাযূদ ও লেবীয় পরিবারের সঙ্গে আমার য়ে চুক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ও বদলে দিতে পারবে| তখন আর দাযূদ ও লেবীয় পরিবারের উত্তরপুরুষরা রাজা বা যাজক হ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কিন্তু আমার সেবক দাযূদ ও লেবীয় পরিবারগোষ্ঠীর অসংখ্য উত্তরপুরুষ দেব| তারা সংখ্যায় আকাশ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দের মতো অগণিত হবে, হবে সমুদ্রপৃষ্ঠের নীচের বালুকণার মতো যা কেউ কোনদিন গুনে শেষ করতে পার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প্রভুর এই বার্তা যিরমিয় গ্রহণ করল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“যিরমিয়, তুমি কি শুনতে পাচ্ছো লোকরা কি বলছে? ঐ লোকরা বলছে, ‘প্রভু ইস্রায়েল ও যিহূদার দু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বারের কাছ থেকে দূরে সরে গিয়েছেন| প্রভু তাদের নির্বাচন করেছেন, কিন্তু এখন তিনি তাদের একটি জা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 গ্রহণ করেন না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প্রভু বলেছেন, “দিন ও রাত্রির সঙ্গে আমার বন্দোবস্ত যদি না স্থায়ী হয় এবং যদি আমি পৃথিবী ও আকাশ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বিধি তৈরী না করতাম, তাহলে হয়তো আমি ঐ লোকদের ত্যাগ করত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তাহলে যাকোবের উত্তরপুরুষদের কাছ থেকেও সরে য়েতাম এবং তাহলে হয়তো আমি দাযূদের উত্তরপুরুষ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্রাহাম, ইস্হাক এবং যাকোবের উত্তরপুরুষদের শাসন করতে দিতাম না| কিন্তু দাযূদ হল আমার সেবক এবং আমি ঐ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প্রতি দযা দেখাব| আমি ওদের জন্য ভালো কিছু ঘটিযে দে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2026-10-21T12:44:56Z</dcterms:created>
  <dcterms:modified xsi:type="dcterms:W3CDTF">2026-10-21T12:44:56Z</dcterms:modified>
  <dc:title>যিরমিয় : 33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