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னாவுக்கு இது மிகவும் விசனமாயிருந்தது; அவன் கடுங்கோபங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கர்த்தாவே, என்பிராணனை என்னைவிட்டு எடுத்துக்கொள்ளும்; நான் உயிரோடிருக்கிறதைப்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க் கர்த்தர்: நீ எரிச்சலாயிருக்கிறது நல்லதோ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யோனா நகரத்திலிருந்து புறப்பட்டு, நகரத்துக்குக் கிழக்கேபோய் அங்கே தனக்கு ஒரு குடிசையைப் போட்டு, நகரத்துக்குச் சம்பவிக்கப்போகிறதைத் தான் பார்க்குமட்டும் அதின் கீழ் நிழலில் உட்கார்ந்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யோனா நகரத்திலிருந்து புறப்பட்டு, நகரத்துக்குக் கிழக்கேபோய் அங்கே தனக்கு ஒரு குடிசையைப் போட்டு, நகரத்துக்குச் சம்பவிக்கப்போகிறதைத் தான் பார்க்குமட்டும் அதின் கீழ் நிழலில் உட்கார்ந்த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ாவுடைய தலையின்மேல் நிழலுண்டாயிருக்கவும், அவனை அவனுடைய மனமடிவுக்கு நீங்கலாக்கவும் தேவனாகிய கர்த்தர் ஒரு ஆமணக்குச்செடியை முளைக்கக் கட்டளையிட்டு, அதை அவன்மேல் ஓங்கிவளரப்பண்ணினார்; அந்த ஆமணக்கின்மேல் யோனா மிகவும் சந்தோஷப்ப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ாவுடைய தலையின்மேல் நிழலுண்டாயிருக்கவும், அவனை அவனுடைய மனமடிவுக்கு நீங்கலாக்கவும் தேவனாகிய கர்த்தர் ஒரு ஆமணக்குச்செடியை முளைக்கக் கட்டளையிட்டு, அதை அவன்மேல் ஓங்கிவளரப்பண்ணினார்; அந்த ஆமணக்கின்மேல் யோனா மிகவும் சந்தோஷப்ப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றுநாளிலோ கிழக்குவெளுக்கும் நேரத்தில் தேவன் ஒரு பூச்சியைக் கட்டளையிட்டார்; அது ஆமணக்குச்செடியை அரித்துப்போட்டடது; அதினால் அது காய்ந்து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றுநாளிலோ கிழக்குவெளுக்கும் நேரத்தில் தேவன் ஒரு பூச்சியைக் கட்டளையிட்டார்; அது ஆமணக்குச்செடியை அரித்துப்போட்டடது; அதினால் அது காய்ந்து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ூரியன் உதித்தபோது தேவன் உஷ்ணமான கீழ்க்காற்றைக் கட்டளையிட்டார்; அப்பொழுது வெயில் யோனாவுடைய தலையில் படுகிறதினால் அவன் சோர்ந்துபோய், தனக்குள்ளே சாவை விரும்பி: நான் ஊயிரோடிருக்கிறதைப் 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ூரியன் உதித்தபோது தேவன் உஷ்ணமான கீழ்க்காற்றைக் கட்டளையிட்டார்; அப்பொழுது வெயில் யோனாவுடைய தலையில் படுகிறதினால் அவன் சோர்ந்துபோய், தனக்குள்ளே சாவை விரும்பி: நான் ஊயிரோடிருக்கிறதைப் 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் யோனாவை நோக்கி: நீ ஆமணக்கினிமித்தம் எரிச்சலாயிருக்கிறது நல்லதோ என்றார்; அதற்கு அவன்: நான் மரணபரியந்தமும் எரிச்சலாயிருக்கிறது நல்லதுதா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் யோனாவை நோக்கி: நீ ஆமணக்கினிமித்தம் எரிச்சலாயிருக்கிறது நல்லதோ என்றார்; அதற்கு அவன்: நான் மரணபரியந்தமும் எரிச்சலாயிருக்கிறது நல்லதுதா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க் கர்த்தர்: நீ பிரயாசப்படாததும், நீ வளர்க்காததும், ஒரு இராத்திரியிலே முளைத்ததும், ஒரு இராத்திரியிலே அழிந்துபோனதுமான ஆமணக்குக்காகப் பரிதபிக்கிறாய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க் கர்த்தர்: நீ பிரயாசப்படாததும், நீ வளர்க்காததும், ஒரு இராத்திரியிலே முளைத்ததும், ஒரு இராத்திரியிலே அழிந்துபோனதுமான ஆமணக்குக்காகப் பரிதபிக்கிறா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லதுகைக்கும் இடதுகைக்கும் வித்தியாசம் அறியாத இலட்சத்து இருபதினாயிரம்பேருக்கு அதிகமான மனுஷரும் அநேக மிருகஜீவன்களும் இருக்கிற மகா நகரமாகிய நினிவேக்காக நான் பரிதபியாமலிருப்பேனோ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லதுகைக்கும் இடதுகைக்கும் வித்தியாசம் அறியாத இலட்சத்து இருபதினாயிரம்பேருக்கு அதிகமான மனுஷரும் அநேக மிருகஜீவன்களும் இருக்கிற மகா நகரமாகிய நினிவேக்காக நான் பரிதபியாமலிருப்பேனோ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 बात योना को बहुत ही बुरी लगी, और उसका क्रोध भड़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यहोवा से यह कह कर प्रार्थना की, हे यहोवा जब मैं अपने देश में था, तब क्या मैं यही बात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ता था? इसी कारण मैं ने तेरी आज्ञा सुनते ही तर्शीश को भाग जाने के लिये फुर्ती की; क्योंकि मैं जान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 कि तू अनुग्रहकारी और दयालु परमेश्वर है, विलम्ब से कोप करने वाला करूणानिधान है, और दु:ख दे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सन्न नहीं हो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अब हे यहोवा, मेरा प्राण ले ले; क्योंकि मेरे लिये जीवित रहने से मरना ही भ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होवा ने कहा, तेरा जो क्रोध भड़का है, क्या वह उचित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 पर योना उस नगर से निकल कर, उसकी पूरब ओर बैठ गया; और वहां एक छप्पर बना कर उसकी छाया में बैठ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 यह देखने लगा कि नगर को क्या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वा परमेश्वर ने एक रेंड़ का पेड़ लगा कर ऐसा बढ़ाया कि योना के सिर पर छाया हो, जिस से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ु:ख दूर हो। योना उस रेंड़ के पेड़ के कारण बहुत ही आनन्दित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बिहान को जब पौ फटने लगी, तब परमेश्वर ने एक कीड़े को भेजा, जिसने रेंड़ का पेड़ ऐसा काटा कि वह सू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ब सूर्य उगा, तब परमेश्वर ने पुरवाई बहा कर लू चलाई, और घाम योना के सिर पर ऐसा लगा कि वह मूर्च्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ने लगा; और उसने यह कह कर मृत्यु मांगी, मेरे लिये जीवित रहने से मरना ही अच्छ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परमेश्वर ने योना से कहा, तेरा क्रोध, जो रेंड़ के पेड़ के कारण भड़का है, क्या वह उचित है?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हां, मेरा जो क्रोध भड़का है वह अच्छा ही है, वरन क्रोध के मारे मरना भी अच्छा हो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यहोवा ने कहा, जिस रेंड़ के पेड़ के लिये तू ने कुछ परिश्रम नहीं किया, न उसको बढ़ाया, जो एक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त में हुआ, और एक ही रात में नाश भी हुआ; उस पर तू ने तरस खा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यह बड़ा नगर नीनवे, जिस में एक लाख बीस हजार से अधिक मनुष्य हैं, जो अपने दाहिने बाएं हाथ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द नहीं पहिचानते, और बहुत घरेलू पशु भी उस में रहते हैं, तो क्या मैं उस पर तरस न खाऊ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2026-10-20T02:26:48Z</dcterms:created>
  <dcterms:modified xsi:type="dcterms:W3CDTF">2026-10-20T02:26:48Z</dcterms:modified>
  <dc:title>योना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