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எனக்குள் வியாகுலப்படுகிறது; மரணத்திகில் என்மேல் விழ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மும் நடுக்கமும் என்னைப் பிடித்தது; அருக்களிப்பு என்னை மூட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ூரத்தில் அலைந்து திரிந்து வனாந்தரத்தில் தங்கியிருப்ப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ருங்காற்றுக்கும் புசலுக்கும் தப்பத் தீவிரித்துக்கொள்ளுவ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இரவும் பகலும் அதின் மதில்கள்மேல் சுற்றித்திரிகிறது; அக்கிரமமும் வாதையும் அதின் நடுவில் இருக்கிற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டுபாடுகள் அதின் நடுவிலிருக்கிறது; கொடுமையும் கபடும் அதின் வீதியை விட்டு விலகிப்போகிற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மமான மனுஷனும், என் வழிகாட்டியும், என் தோழனுமாகிய நீயே அ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தேவனை நோக்கிக் கூப்பிடுவேன்; கர்த்தர் என்னை இரட்ச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 நேரிடாததினால், அவர்கள் தேவனுக்குப் பயப்படாமற்போகிறார்கள். (சேலா.)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 நேரிடாததினால், அவர்கள் தேவனுக்குப் பயப்படாமற்போகிறார்கள். (சேலா.)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 நட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 நட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ஜெபத்தைக் கேட்டருளும்; என் விண்ணப்பத்திற்கு மறைந்திராதே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 செய்யும் இடுக்கத்தினிமித்தமும் என் தியானத்தில் முறையிட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ಹೃದಯವು ನನ್ನ ಅಂತ ರಂಗದಲ್ಲಿ ನೊಂದುಕೊಳ್ಳುತ್ತದೆ; ಮರಣದ ಬೆದರಿಕೆ ಗಳು ನನ್ನ ಮೇಲೆ ಬಿದ್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ಭಯವೂ ನಡುಗೂ ನನಗೆ ಬಂದವೆ; ಭೀತಿಯು ನನ್ನನ್ನು ಮುಚ್ಚಿಯ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ಗೆ ಪಾರಿವಾಳದಂತೆ ರೆಕ್ಕೆಗಳಿರುತ್ತಿದ್ದರೆ ಹಾರಿ ಹೋಗಿ ವಿಶ್ರಾಂತಿಯನ್ನು ತೆಗೆದುಕೊಳ್ಳುತ್ತಿದ್ದೆ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ದೂರದ ಅರ ಣ್ಯಕ್ಕೆ ಅಲೆದಾಡುತ್ತಾ ಹೋಗಿ ತಂಗುವೆನ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ಗಾಳಿಯ ತುಫಾನಿಗೂ ಬಿರುಗಾಳಿಗೂ ತಪ್ಪಿಸಿಕೊಳ್ಳಲು ತ್ವರೆ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ರ್ತನೇ, (ಅವರನ್ನು) ನಾಶಮಾಡು. ಅವರ ನಾಲಿಗೆಗಳನ್ನು ಭೇದಿಸು; ಯಾಕಂದರೆ ಬಲಾತ್ಕಾರ ವನ್ನೂ ವಿವಾದ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ಲ್ಲಿ ನಾನು ನೋಡಿ 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ಗಲು ಇರುಳು ಅದರ ಗೋಡೆಗಳ ಮೇಲೆ ಅವರು ಸುತ್ತುತ್ತಾರೆ; ಕೇಡೂ ದುಃಖವೂ ಅವರ ಮಧ್ಯದಲ್ಲ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ುಷ್ಟತನವು ಅದರ ಮಧ್ಯ ದಲ್ಲಿದೆ; ಅದರ ಬೀದಿಗಳೊಳಗಿಂದ ಮೋಸವೂ ವಂಚನೆಯೂ ತೊಲ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ನ್ನು ನಿಂದಿಸಿದವನು ಶತ್ರುವಲ್ಲ; ಶತ್ರುವಾದರೆ ತಾಳಿಕೊಳ್ಳುತ್ತಿದ್ದೆನು; ನಿನಗೆ ವಿರೋಧವಾಗಿ ಹೆಚ್ಚ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ವನು ನನ್ನ ಹಗೆಯವನಲ್ಲ; ಹಗೆಯವನಾದರೆ ಅವನಿಗೆ ಅಡಗಿಕೊಳ್ಳುತ್ತ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ೀನು ನನ್ನ ಜೊತಗಾರನೂ ನಡಿಸುವವನೂ ನನ್ನ ಪರಿಚಿತನೂ 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ಒಟ್ಟಾಗಿ ಇಂಪಾದ ಸಂಭಾಷಣೆ ಮಾಡಿದೆವು; ದೇವರ ಆಲಯಕ್ಕೆ ಗುಂಪಿನೊಂದಿಗೆ ನಡೆದುಹೋ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ರಣವು ಅವರನ್ನು ಹಿಡಿ ಯಲಿ; ತ್ವರಿತವಾಗಿ ನರಕಕ್ಕೆ ಅವರು ಇಳಿದುಹೋಗಲಿ; ಅವರ ವಾಸಸ್ಥಳದಲ್ಲಿಯೂ ಮಧ್ಯ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ಷ್ಟತನ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ಾದರೋ ದೇವರನ್ನು ಕರೆಯುವೆನು; ಕರ್ತ ನು ನನ್ನನ್ನು ರಕ್ಷ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ಂಜೆಯಲ್ಲಿ ಮುಂಜಾನೆ ಯಲ್ಲಿ ಮಧ್ಯಾಹ್ನದಲ್ಲಿ ಪ್ರಾರ್ಥಿಸಿ ಕೂಗುವೆನು;ಆತನು ನನ್ನ ಸ್ವರವನ್ನು ಕ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ಗೆ ವಿರೋಧ ವಾಗಿದ್ದ ಕಾಳಗದಿಂದ ಆತನು ನನ್ನ ಪ್ರಾಣವನ್ನು ಸಮಾಧಾನದಲ್ಲಿ ವಿಮೋಚಿಸಿದ್ದಾನೆ; ಹೇಗಂದರೆ ಅನೇಕರ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ನಾದಿಯಿಂದ ಇರುವ ದೇವರು ಲಕ್ಷ್ಯವಿಟ್ಟು ಅವರನ್ನು ಕುಗ್ಗಿಸುವನು. ಸೆಲಾ. ಅವರಲ್ಲಿ ಮಾರ್ಪಾಡುವಿಕೆಗಳು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ಕಾರಣ ದೇವರಿಗೆ ಅವರು ಭಯ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ತನ್ನ ಸಂಗಡ ಸಮಾಧಾನವುಳ್ಳವರಿಗೆ ವಿರೋಧವಾಗಿ ತನ್ನ ಕೈಗಳನ್ನು ಹಾಕಿದ್ದಾನೆ; ತನ್ನ ಒಡಂಬಡಿ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 ಬಾಯಿ ಮಾತುಗಳು ಬೆಣ್ಣೆಗಿಂತ ನುಣುಪಾಗಿವೆ; ಅವನ ಹೃದ ಯವೋ ಕಲಹಮಯವೇ. ಅವನ ಮಾತುಗಳು ಎಣ್ಣೆ ಗಿಂತ ನಯವಾಗಿ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ಅವು ಬಿಚ್ಚು ಕತ್ತಿ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್ನ ಭಾರವನ್ನು ಕರ್ತನ ಮೇಲೆ ಹಾಕು; ಆತನು ನಿನಗೆ ಆಧಾರವಾಗಿರುವನು. ಆತನು ಎಂದೆಂದಿಗೂ ನೀತಿವಂ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ದಲಗೊಡಿ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ಓ ದೇವರೇ, ನೀನು ಅವರನ್ನು ನಾಶನದ ಕುಣಿಯಲ್ಲಿ ಇಳಿಯ ಮಾಡುವಿ. ಕೊಲೆಪಾತಕರೂ ಮೋಸಗಾರರೂ ತಮ್ಮ ಆಯುಷ್ಯದ ದಿವಸ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ದದಷ್ಟಾದರೂ ಜೀವಿ ಸುವದಿಲ್ಲ; ನಾನು ನಿನ್ನಲ್ಲಿ ಭರವಸವ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ದೇವರೇ, ನನ್ನ ಪ್ರಾರ್ಥನೆಗೆ ಕಿವಿಗೊಡು; ನನ್ನ ವಿಜ್ಞಾಪನೆಗೆ ನಿನ್ನನ್ನು ಮರೆಮಾಡಿ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ನ್ನು ಆಲೈಸಿ ನನಗೆ ಕಿವಿಗೊಡು; ನನ್ನ ಚಿಂತೆಯಲ್ಲಿ ನಾನು ದುಃಖ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ಶತ್ರುವಿನ ಶಬ್ದಕ್ಕೋಸ್ಕರವೂ ದುಷ್ಟನ ಉಪದ್ರವದ ನಿಮಿತ್ತವೂ ನರಳುತ್ತೇನೆ; ಅವರು ನನ್ನ ಮೇಲೆ ಅಪರಾಧವನ್ನು ಬೀಳ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ದಿಂದ ನನ್ನನ್ನು ಹಗೆ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2026-10-21T07:53:08Z</dcterms:created>
  <dcterms:modified xsi:type="dcterms:W3CDTF">2026-10-21T07:53:08Z</dcterms:modified>
  <dc:title>ಕೀರ್ತನೆಗಳು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