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presProps" Target="presProps.xml"/>
  <Relationship Id="rId96" Type="http://schemas.openxmlformats.org/officeDocument/2006/relationships/viewProps" Target="viewProps.xml"/>
  <Relationship Id="rId9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ாட்களிலும் அக்காலத்திலும் இஸ்ரவேலின் அக்கிரமம் தேடப்பட்டாலும் அது காணாதிருக்கும்; யூதாவின் பாவங்கள் தேடப்பட்டாலும் அவைகள் கிடையாதிருக்கும்; நான் மீதியாக வைக்கிறவர்களுக்கு மன்னிப்பேன்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ாட்களிலும் அக்காலத்திலும் இஸ்ரவேலின் அக்கிரமம் தேடப்பட்டாலும் அது காணாதிருக்கும்; யூதாவின் பாவங்கள் தேடப்பட்டாலும் அவைகள் கிடையாதிருக்கும்; நான் மீதியாக வைக்கிறவர்களுக்கு மன்னிப்பேன்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ரதாயீம் தேசத்துக்கு விரோதமாகவும் பேகோடு குடிகளுக்கு விரோதமாகவும் நீ போய், அவர்களைத் துரத்தி, யாவையும் பாழாக்கிச் சங்காரம்பண்ணி, நான் உனக்கு கட்டளையிட்டபடியெல்லாம் செய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ரதாயீம் தேசத்துக்கு விரோதமாகவும் பேகோடு குடிகளுக்கு விரோதமாகவும் நீ போய், அவர்களைத் துரத்தி, யாவையும் பாழாக்கிச் சங்காரம்பண்ணி, நான் உனக்கு கட்டளையிட்டபடியெல்லாம் செய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சத்திலே யுத்தத்தின் சத்தமும் மகா சங்காரமும் உண்ட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ர்வ பூமியின் சம்மட͠Οி எப்படி முறித்து உடைக்கப்பட்டது! ஜாதிகளுக்குள்ளே பாபிலோன் எப்படிப் பாழாப்போயிற்று!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ர்வ பூமியின் சம்மட͠Οி எப்படி முறித்து உடைக்கப்பட்டது! ஜாதிகளுக்குள்ளே பாபிலோன் எப்படிப் பாழாப்போயிற்று!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ே, உனக்குக் கண்ணியை வைத்தேன், நீ அதை அறியாமல் அதிலே சிக்குண்டுபோனாய்; நீ அகப்பட்டும் பிடிபட்டும் போனாய், நீ கர்த்தரோடே யுத்தங்கலந்தாய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ே, உனக்குக் கண்ணியை வைத்தேன், நீ அதை அறியாமல் அதிலே சிக்குண்டுபோனாய்; நீ அகப்பட்டும் பிடிபட்டும் போனாய், நீ கர்த்தரோடே யுத்தங்கலந்தாய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தம்முடைய ஆய்தசாலையைத் திறந்து, தம்முடைய சினத்தின் அஸ்திராயுதங்களை எடுத்துக்கொண்டு வந்தார்; இது கல்தேயர் தேசத்திலே சேனைகளின் கர்த்தராகிய ஆண்டவர் செய்கிற கிரிய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தம்முடைய ஆய்தசாலையைத் திறந்து, தம்முடைய சினத்தின் அஸ்திராயுதங்களை எடுத்துக்கொண்டு வந்தார்; இது கல்தேயர் தேசத்திலே சேனைகளின் கர்த்தராகிய ஆண்டவர் செய்கிற கிரிய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தீர்க்கதரிசியாகிய எரேமியாவைக்கொண்டு பாபிலோனுக்கும் கல்தேயர் தேசத்துக்கும் விரோதமாக உரைத்த வசனம்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டையாந்திரத்திலிருந்து அதற்கு விரோதமாக வந்து, அதின் களஞ்சியங்களைத் திறந்து, குவியல் குவியலாகக் குவித்து, அதில் ஒன்றும் மீதியாகாதபடிக்கு அதை முற்றிலும் அழித்துப்போட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டையாந்திரத்திலிருந்து அதற்கு விரோதமாக வந்து, அதின் களஞ்சியங்களைத் திறந்து, குவியல் குவியலாகக் குவித்து, அதில் ஒன்றும் மீதியாகாதபடிக்கு அதை முற்றிலும் அழித்துப்போட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பிலோன் பிடிபட்டது; பேல் வெட்கப்பட்டது; மேராதாக் நொறுங்குண்டது; அதினுடைய சிலைகள் இலச்சையடைந்தது; அதினுடைய விக்கிரகங்கள் நொறுங்கிப்போயின என்று ஜாதிகளுக்குள்ளே அறிவித்துப் பிரசித்தம்பண்ணுங்கள்; இதை மறைக்காமல் கொடியேற்றி விளம்பரம்பண்ண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பிலோன் பிடிபட்டது; பேல் வெட்கப்பட்டது; மேராதாக் நொறுங்குண்டது; அதினுடைய சிலைகள் இலச்சையடைந்தது; அதினுடைய விக்கிரகங்கள் நொறுங்கிப்போயின என்று ஜாதிகளுக்குள்ளே அறிவித்துப் பிரசித்தம்பண்ணுங்கள்; இதை மறைக்காமல் கொடியேற்றி விளம்பரம்பண்ண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பிலோன் பிடிபட்டது; பேல் வெட்கப்பட்டது; மேராதாக் நொறுங்குண்டது; அதினுடைய சிலைகள் இலச்சையடைந்தது; அதினுடைய விக்கிரகங்கள் நொறுங்கிப்போயின என்று ஜாதிகளுக்குள்ளே அறிவித்துப் பிரசித்தம்பண்ணுங்கள்; இதை மறைக்காமல் கொடியேற்றி விளம்பரம்பண்ண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 காளைகளையெல்லாம் வெட்டுங்கள்; அவைகள் கொலைக்களம் சேரக்கடவது; ஐயோ! அவர்கள் விசாரிக்கப்படும் நாள் வந்தத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 காளைகளையெல்லாம் வெட்டுங்கள்; அவைகள் கொலைக்களம் சேரக்கடவது; ஐயோ! அவர்கள் விசாரிக்கப்படும் நாள் வந்தத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விரோதமாய் வடக்கேயிருந்து ஒரு ஜாதி வந்து, அதின் தேசத்தைப் பாழாக்கிப்போடும்; அதிலே குடியிருப்பாரில்லை; மனுஷரோடே மிருகங்களும் ஓடிப்போய்வி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விரோதமாய் வடக்கேயிருந்து ஒரு ஜாதி வந்து, அதின் தேசத்தைப் பாழாக்கிப்போடும்; அதிலே குடியிருப்பாரில்லை; மனுஷரோடே மிருகங்களும் ஓடிப்போய்வி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ம்முடைய தேவன் பழிவாங்கினதை, அவர் தமது ஆலயத்துக்காகப் பழிவாங்கினதையே, சீயோனிலே அறிவிக்கும்படிக்கு, பாபிலோன் தேசத்திலிருந்து தப்பியோடிவந்தவர்களின் சத்தம் கேட்கப்ப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ம்முடைய தேவன் பழிவாங்கினதை, அவர் தமது ஆலயத்துக்காகப் பழிவாங்கினதையே, சீயோனிலே அறிவிக்கும்படிக்கு, பாபிலோன் தேசத்திலிருந்து தப்பியோடிவந்தவர்களின் சத்தம் கேட்கப்ப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ட்களிலும் அக்காலத்திலும் இஸ்ரவேல் புத்திரர் வருவார்கள்; அவர்களும் யூதா புத்திரரும் ஏகமாய் அழுது, நடந்துவந்து, தங்கள் தேவனாகிய கர்த்தரைத் தேடுவார்கள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ட்களிலும் அக்காலத்திலும் இஸ்ரவேல் புத்திரர் வருவார்கள்; அவர்களும் யூதா புத்திரரும் ஏகமாய் அழுது, நடந்துவந்து, தங்கள் தேவனாகிய கர்த்தரைத் தேடுவார்கள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பிலோனுக்கு விரோதமாய் வரும்படி வில்வீரரை அழையுங்கள்; வில் வளைக்கிறவர்களே, நீங்கள் எல்லாரும் அதற்கு விரோதமாய்ச் சுற்றிலும் பாளயமிறங்குங்கள், ஒருவரையும் தப்பவிடாதிருங்கள்; அதின் கிரியைக்குத்தக்க பலனை அதற்குச் சரிகட்டுங்கள்; அது செய்ததின்படியெல்லாம் அதற்குச் செய்யுங்கள்; அது இஸ்ரவேலின் பரிசுத்தராகிய கர்த்தருக்கு விரோதமாக இடும்புசெய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பிலோனுக்கு விரோதமாய் வரும்படி வில்வீரரை அழையுங்கள்; வில் வளைக்கிறவர்களே, நீங்கள் எல்லாரும் அதற்கு விரோதமாய்ச் சுற்றிலும் பாளயமிறங்குங்கள், ஒருவரையும் தப்பவிடாதிருங்கள்; அதின் கிரியைக்குத்தக்க பலனை அதற்குச் சரிகட்டுங்கள்; அது செய்ததின்படியெல்லாம் அதற்குச் செய்யுங்கள்; அது இஸ்ரவேலின் பரிசுத்தராகிய கர்த்தருக்கு விரோதமாக இடும்புசெய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பிலோனுக்கு விரோதமாய் வரும்படி வில்வீரரை அழையுங்கள்; வில் வளைக்கிறவர்களே, நீங்கள் எல்லாரும் அதற்கு விரோதமாய்ச் சுற்றிலும் பாளயமிறங்குங்கள், ஒருவரையும் தப்பவிடாதிருங்கள்; அதின் கிரியைக்குத்தக்க பலனை அதற்குச் சரிகட்டுங்கள்; அது செய்ததின்படியெல்லாம் அதற்குச் செய்யுங்கள்; அது இஸ்ரவேலின் பரிசுத்தராகிய கர்த்தருக்கு விரோதமாக இடும்புசெய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க்கப்படாத நித்திய உடன்படிக்கையினால் நாம் கர்த்தரைச் சேர்ந்துகொள்வோம் வாருங்கள் என்று சீயோனுக்கு நேராய் முகங்களைத் திருப்பி, சீயோனுக்குப் போகிற வழி எதுவென்று கேட்டு விசாரிப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க்கப்படாத நித்திய உடன்படிக்கையினால் நாம் கர்த்தரைச் சேர்ந்துகொள்வோம் வாருங்கள் என்று சீயோனுக்கு நேராய் முகங்களைத் திருப்பி, சீயோனுக்குப் போகிற வழி எதுவென்று கேட்டு விசாரி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அதின் வாலிபர் அதின் வீதிகளில் விழுவார்கள்; அதின் யுத்தவீரர் எல்லாரும் அந்நாளிலே சங்காரமாவார்கள்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அதின் வாலிபர் அதின் வீதிகளில் விழுவார்கள்; அதின் யுத்தவீரர் எல்லாரும் அந்நாளிலே சங்காரமாவார்கள்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ங்கள் காணாமற்போன ஆடுகள், அவர்களுடைய மேய்ப்பர்கள் அவர்களைச் சிதறப்பண்ணி, பர்வதங்களில் அலையவிட்டார்கள்; ஒரு மலையிலிருந்து மறுமலைக்குப் போனார்கள்; தங்கள் தொழுவத்தை மறந்து வி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ங்கள் காணாமற்போன ஆடுகள், அவர்களுடைய மேய்ப்பர்கள் அவர்களைச் சிதறப்பண்ணி, பர்வதங்களில் அலையவிட்டார்கள்; ஒரு மலையிலிருந்து மறுமலைக்குப் போனார்கள்; தங்கள் தொழுவத்தை மறந்து விட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இடும்புள்ளவனே, நான் உனக்கு விரோதமாக வருகிறேன் என்று சேனைகளின் கர்த்தராகிய ஆண்டவர் சொல்லுகிறார்; நான் உன்னை விசாரிக்குங்காலமாகிய உன்னுடைய நாள் வ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இடும்புள்ளவனே, நான் உனக்கு விரோதமாக வருகிறேன் என்று சேனைகளின் கர்த்தராகிய ஆண்டவர் சொல்லுகிறார்; நான் உன்னை விசாரிக்குங்காலமாகிய உன்னுடைய நாள் வ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ைக் கண்டுபிடித்தவர்கள் எல்லாரும் அவர்களைப் பட்சித்தார்கள்; அவர்களுடைய சத்துருக்கள்: எங்கள் மேல் குற்றமில்லை; அவர்கள் நீதியின் வாசஸ்தலத்திலே கர்த்தருக்கு விரோதமாக, தங்கள் பிதாக்கள் நம்பின கர்த்தருக்கு விரோதமாகவே பாவஞ்செய்தார்கள்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ைக் கண்டுபிடித்தவர்கள் எல்லாரும் அவர்களைப் பட்சித்தார்கள்; அவர்களுடைய சத்துருக்கள்: எங்கள் மேல் குற்றமில்லை; அவர்கள் நீதியின் வாசஸ்தலத்திலே கர்த்தருக்கு விரோதமாக, தங்கள் பிதாக்கள் நம்பின கர்த்தருக்கு விரோதமாகவே பாவஞ்செய்தார்கள்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ைக் கண்டுபிடித்தவர்கள் எல்லாரும் அவர்களைப் பட்சித்தார்கள்; அவர்களுடைய சத்துருக்கள்: எங்கள் மேல் குற்றமில்லை; அவர்கள் நீதியின் வாசஸ்தலத்திலே கர்த்தருக்கு விரோதமாக, தங்கள் பிதாக்கள் நம்பின கர்த்தருக்கு விரோதமாகவே பாவஞ்செய்தார்கள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ின் நடுவிலிருந்தோடி கல்தேயரின் தேசத்தைவிட்டுப் புறப்பட்டு, மந்தையின்முன்நடக்கும் கடாக்களைப்போல் இர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பாபிலோனுக்கு விரோதமாக வடதேசத்தில் இருக்கும் பெரிய ஜாதிகளின் கூட்டத்தை எழுப்பி, அதை வரப்பண்ணுவேன்; அவர்கள் அதற்கு விரோதமாக ஆயத்தம்பண்ணுவார்கள்; அங்கேயிருந்து வருகிறவர்களால் அது பிடிக்கப்படும்; அவர்களுடைய அம்புகள் சாமர்த்தியமுள்ள பராக்கிரமசாலிகயின் அம்புகளைப்போல் இருக்கும்; அவைகள் விருதாவாய்த் திரும்புவத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பாபிலோனுக்கு விரோதமாக வடதேசத்தில் இருக்கும் பெரிய ஜாதிகளின் கூட்டத்தை எழுப்பி, அதை வரப்பண்ணுவேன்; அவர்கள் அதற்கு விரோதமாக ஆயத்தம்பண்ணுவார்கள்; அங்கேயிருந்து வருகிறவர்களால் அது பிடிக்கப்படும்; அவர்களுடைய அம்புகள் சாமர்த்தியமுள்ள பராக்கிரமசாலிகயின் அம்புகளைப்போல் இருக்கும்; அவைகள் விருதாவாய்த் திரும்புவத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ல்தேயா கொள்ளையாகும்; அதைக் கொள்ளையிடுகிறவர்கள் எல்லாரும் பரிபூரணமடைவார்கள் என்று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ுதந்தரத்தைக் கொள்ளையிட்ட நீங்கள் சந்தோஷித்தீர்களே, களிகூர்ந்தீர்களே, புல்மேய்ந்து கொழுத்த கடாரியைப்போல் பூரித்து, வலியரிஷபம்போல் முக்காரம் போடுகிறீர்கள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ுதந்தரத்தைக் கொள்ளையிட்ட நீங்கள் சந்தோஷித்தீர்களே, களிகூர்ந்தீர்களே, புல்மேய்ந்து கொழுத்த கடாரியைப்போல் பூரித்து, வலியரிஷபம்போல் முக்காரம் போடுகிறீர்கள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தாய் மிகவும் வெட்கி, உங்களைப் பெற்றவள் நாணமடைவாள்; இதோ, அவள் ஜாதிகளுக்குள்ளே கடைசியாவதுமன்றி, வனாந்தரமும் வறட்சியும் அந்தரவெளியுமாவ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தாய் மிகவும் வெட்கி, உங்களைப் பெற்றவள் நாணமடைவாள்; இதோ, அவள் ஜாதிகளுக்குள்ளே கடைசியாவதுமன்றி, வனாந்தரமும் வறட்சியும் அந்தரவெளியுமாவ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ின் கோபத்தினாலே அது குடியற்றதும் பெரும்பாழுமாயிருக்கும்; பாபிலோனைக் கடந்துபோகிற எவனும் அதின் எல்லா வாதைகளினிமித்தமும் பிரமித்து, ஈசல்போடுவ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ின் கோபத்தினாலே அது குடியற்றதும் பெரும்பாழுமாயிருக்கும்; பாபிலோனைக் கடந்துபோகிற எவனும் அதின் எல்லா வாதைகளினிமித்தமும் பிரமித்து, ஈசல்போடுவ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எல்லாரும் பாபிலோனுக்கு விரோதமாய்ச் சுற்றிலும் அணிவகுத்து நின்று, வில்லை நாணேற்றி, அதின்மேல் அம்புகளை எய்யுங்கள்; அம்புச்செலவைப் பாராதேயுங்கள்; அது, கர்த்தருக்கு விரோதமாய்ப் பாவஞ்செய்த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எல்லாரும் பாபிலோனுக்கு விரோதமாய்ச் சுற்றிலும் அணிவகுத்து நின்று, வில்லை நாணேற்றி, அதின்மேல் அம்புகளை எய்யுங்கள்; அம்புச்செலவைப் பாராதேயுங்கள்; அது, கர்த்தருக்கு விரோதமாய்ப் பாவஞ்செய்த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விரோதமாய்ச் சுற்றிலும் ஆர்ப்பரியுங்கள்; அது தன்னைக் கையளித்தது; அதின் அஸ்திபாரங்கள் விழுந்தது, அதின் மதில்கள் இடிக்கப்பட்டது; இது கர்த்தர் வாங்கும் பழி; அதினிடத்தில் பழிவாங்குங்கள்; அது செய்ததுபோலவே நீங்களும் அதற்குச் செய்யுங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விரோதமாய்ச் சுற்றிலும் ஆர்ப்பரியுங்கள்; அது தன்னைக் கையளித்தது; அதின் அஸ்திபாரங்கள் விழுந்தது, அதின் மதில்கள் இடிக்கப்பட்டது; இது கர்த்தர் வாங்கும் பழி; அதினிடத்தில் பழிவாங்குங்கள்; அது செய்ததுபோலவே நீங்களும் அதற்குச் செய்யுங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தைவிதைக்கிறவனையும் அறுப்புக்காலத்தில் அரிவாளைப் பிடிக்கிறவனையும் பாபிலோனில் இராதபடிச் சங்காரம்பண்ணுங்கள்; கொல்லுகிற பட்டயத்துக்குத் தப்ப அவரவர் தங்கள் ஜனத்தண்டைக்குத் திருப்பிக் கொண்டு, அவரவர் தங்கள் தேசத்துக்கு ஓடிப்போவ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தைவிதைக்கிறவனையும் அறுப்புக்காலத்தில் அரிவாளைப் பிடிக்கிறவனையும் பாபிலோனில் இராதபடிச் சங்காரம்பண்ணுங்கள்; கொல்லுகிற பட்டயத்துக்குத் தப்ப அவரவர் தங்கள் ஜனத்தண்டைக்குத் திருப்பிக் கொண்டு, அவரவர் தங்கள் தேசத்துக்கு ஓடிப்போவ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தெறிப்பட்டுப்போன ஆடு, சிங்கங்கள் அதைத் துரத்தின; முதலில் அசீரியா ராஜா அதைப் பட்சித்தான்; கடைசியில் பாபிலோன் ராஜாவாகிய இந்த நேபுகாத்நேச்சார் அதின் எலும்புகளை முறித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தெறிப்பட்டுப்போன ஆடு, சிங்கங்கள் அதைத் துரத்தின; முதலில் அசீரியா ராஜா அதைப் பட்சித்தான்; கடைசியில் பாபிலோன் ராஜாவாகிய இந்த நேபுகாத்நேச்சார் அதின் எலும்புகளை முறித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டும்புள்ளவன் இடறிவிழுவான்; அவனை எடுத்து நிறுத்துவாரில்லை; நான் அவனுடைய பட்டணங்களில் அக்கினியைக் கொளுத்துவேன், அது அவன் சுற்றுப்புறத்தார் எல்லாரையும் பட்சிக்க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டும்புள்ளவன் இடறிவிழுவான்; அவனை எடுத்து நிறுத்துவாரில்லை; நான் அவனுடைய பட்டணங்களில் அக்கினியைக் கொளுத்துவேன், அது அவன் சுற்றுப்புறத்தார் எல்லாரையும் பட்சிக்க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இஸ்ரவேலின் தேவனாகிய சேனைகளின் கர்த்தர் சொல்லுகிறது என்னவென்றால்; இதோ, நான் அசீரியா ராஜாவை தண்டித்ததுபோல் பாபிலோன் ராஜாவையும் அவன் தேசத்தையும் தண்டித்த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இஸ்ரவேலின் தேவனாகிய சேனைகளின் கர்த்தர் சொல்லுகிறது என்னவென்றால்; இதோ, நான் அசீரியா ராஜாவை தண்டித்ததுபோல் பாபிலோன் ராஜாவையும் அவன் தேசத்தையும் தண்டித்த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ேனைகளின் கர்த்தர் சொல்லுகிறது என்னவென்றால்: இஸ்ரவேல் புத்திரரும் யூதா புத்திரரும் ஏகமாய் ஒடுங்குண்டார்கள்; அவர்களைச் சிறையாக்கின யாவரும் அவர்களை விடமாட்டோம் என்று கெட்டியாய்ப் பிடித்துக்கொண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ேனைகளின் கர்த்தர் சொல்லுகிறது என்னவென்றால்: இஸ்ரவேல் புத்திரரும் யூதா புத்திரரும் ஏகமாய் ஒடுங்குண்டார்கள்; அவர்களைச் சிறையாக்கின யாவரும் அவர்களை விடமாட்டோம் என்று கெட்டியாய்ப் பிடித்துக்கொண்ட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ுடைய மீட்பரோவெனில் வல்லமையுள்ளவர், சேனைகளின் கர்த்தர் என்பது அவருடைய நாமம்; தேசத்தை இளைப்பாறப் பண்ணுவதற்கும், பாபிலோன் குடிகளைத் தத்தளிக்கப்பண்ணுவதற்கும் அவர்களுடைய வழக்கை அவர் நடத்துவ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ுடைய மீட்பரோவெனில் வல்லமையுள்ளவர், சேனைகளின் கர்த்தர் என்பது அவருடைய நாமம்; தேசத்தை இளைப்பாறப் பண்ணுவதற்கும், பாபிலோன் குடிகளைத் தத்தளிக்கப்பண்ணுவதற்கும் அவர்களுடைய வழக்கை அவர் நடத்துவ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ை அதின் வாசஸ்தலத்துக்குத் திரும்பிவரப்பண்ணுவேன்; அப்பொழுது அது கர்மேலிலும் பாசானிலும் மேயும்; எப்பிராயீமின் மலைகளிலும் கீலேயாத்திலும் அதின் ஆத்துமா திருப்தியாக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ை அதின் வாசஸ்தலத்துக்குத் திரும்பிவரப்பண்ணுவேன்; அப்பொழுது அது கர்மேலிலும் பாசானிலும் மேயும்; எப்பிராயீமின் மலைகளிலும் கீலேயாத்திலும் அதின் ஆத்துமா திருப்தியாக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ட்டயம் கல்தேயர்மேலும், பாபிலோன் குடிகள்மேலும், அதினுடைய பிரபுக்கள்மேலும், அதினுடைய ஞானிகள்மேலும் வருமென்று கர்த்தர் சொல்லுகி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ட்டயம் கல்தேயர்மேலும், பாபிலோன் குடிகள்மேலும், அதினுடைய பிரபுக்கள்மேலும், அதினுடைய ஞானிகள்மேலும் வருமென்று கர்த்தர் சொல்லுகி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ட்டயம் பொய்களைப் பிணைக்கிறவர்கள்மேலும் வரும்; அவர்கள் பைத்தியக்காரராவார்கள்; பட்டயம் அதின் பராக்கிரமசாலிகள் மேலும் வரும், அவர்கள் கலங்குவ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ட்டயம் பொய்களைப் பிணைக்கிறவர்கள்மேலும் வரும்; அவர்கள் பைத்தியக்காரராவார்கள்; பட்டயம் அதின் பராக்கிரமசாலிகள் மேலும் வரும், அவர்கள் கலங்குவ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ட்டயம் அதின் குதிரைகள் மேலும், அதின் இரதங்கள்மேலும், அதின் நடுவில் இருக்கிற பலஜாதியான ஜனங்கள் யாவர்மேலும் வரும், அவர்கள் பேடிகளாவார்கள்; பட்டயம் அதின் பொக்கிஷங்களின்மேல் வரும், அவைகள் கொள்ளையாகும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ட்டயம் அதின் குதிரைகள் மேலும், அதின் இரதங்கள்மேலும், அதின் நடுவில் இருக்கிற பலஜாதியான ஜனங்கள் யாவர்மேலும் வரும், அவர்கள் பேடிகளாவார்கள்; பட்டயம் அதின் பொக்கிஷங்களின்மேல் வரும், அவைகள் கொள்ளையாகும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றட்சி அதின் தண்ணீர்கள்மேல் வரும் அவைகள் வறண்டுபோம்; அது விக்கிரக தேசம்; அருக்களிப்பான சிலைகளின்மேல் மனமயங்கியிருக்கிற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றட்சி அதின் தண்ணீர்கள்மேல் வரும் அவைகள் வறண்டுபோம்; அது விக்கிரக தேசம்; அருக்களிப்பான சிலைகளின்மேல் மனமயங்கியிருக்கிற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ையால் காட்டுமிருகங்களும் ஓரிகளும் அதிலே குடியிருக்கும்; கோட்டான்கள் அதிலே தங்கும்; இனி என்றென்றைக்கும் அது குடியேற்றப்படுவதில்லை; தலைமுறை தலைமுறையாக ஒருவரும் அதில் சஞ்சரிப்பதுமில்லை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ையால் காட்டுமிருகங்களும் ஓரிகளும் அதிலே குடியிருக்கும்; கோட்டான்கள் அதிலே தங்கும்; இனி என்றென்றைக்கும் அது குடியேற்றப்படுவதில்லை; தலைமுறை தலைமுறையாக ஒருவரும் அதில் சஞ்சரிப்பதுமில்லை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ேவன் சோதோமையும் கொமோராவையும் அதின் சுற்றுப்புறங்களையும் கவிழ்த்துப்போட்டதுபோல இதையும் கவிழ்த்துப்போடுவேன் என்று கர்த்தர் சொல்லுகிறார்; ஒருவரும் அதில் குடியிருப்பதில்லை, ஒரு மனுபுத்திரனும் அதில் தங்குவதுமில்லை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ேவன் சோதோமையும் கொமோராவையும் அதின் சுற்றுப்புறங்களையும் கவிழ்த்துப்போட்டதுபோல இதையும் கவிழ்த்துப்போடுவேன் என்று கர்த்தர் சொல்லுகிறார்; ஒருவரும் அதில் குடியிருப்பதில்லை, ஒரு மனுபுத்திரனும் அதில் தங்குவதுமில்லை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தோ, வடக்கேயிருந்து ஒரு ஜனமும் பெரிய ஜாதியும் வரும்; பூமியின் எல்லைகளிலிருந்து பலத்த ராஜாக்கள் எழும்புவ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தோ, வடக்கேயிருந்து ஒரு ஜனமும் பெரிய ஜாதியும் வரும்; பூமியின் எல்லைகளிலிருந்து பலத்த ராஜாக்கள் எழும்புவ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வில்லும் வேலும் பிடித்துவருவார்கள்; அவர்கள் இரக்கமில்லாத கொடியர்; அவர்கள் இரைச்சல் சமுத்திர இரைச்சல்போல் இருக்கும்; பாபிலோன் குமாரத்தியே, அவர்கள் உனக்கு விரோதமாக யுத்தத்துக்கு ஆயத்தப்பட்ட ஆட்களாய்க் குதிரைகளின் மேல் ஏறி வருவ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வில்லும் வேலும் பிடித்துவருவார்கள்; அவர்கள் இரக்கமில்லாத கொடியர்; அவர்கள் இரைச்சல் சமுத்திர இரைச்சல்போல் இருக்கும்; பாபிலோன் குமாரத்தியே, அவர்கள் உனக்கு விரோதமாக யுத்தத்துக்கு ஆயத்தப்பட்ட ஆட்களாய்க் குதிரைகளின் மேல் ஏறி வருவ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்கள் வருகிற செய்தியை பாபிலோன் ராஜா கேட்கையில் அவன் கைகள் தளரும்; இடுக்கமும் பிரசவ வேதனைப்படுகிறவளுக்குண்டாகும் வேதனையப்போன்ற வேதனையும் அவனைப் பிடிக்கும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்கள் வருகிற செய்தியை பாபிலோன் ராஜா கேட்கையில் அவன் கைகள் தளரும்; இடுக்கமும் பிரசவ வேதனைப்படுகிறவளுக்குண்டாகும் வேதனையப்போன்ற வேதனையும் அவனைப் பிடிக்கும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ுரண்டு ஓடுகிற யோர்தானிலிருந்து சிங்கத்தைப்போல் பலவானுடைய தாபரத்துக்கு விரோதமாக வருகிறான்; அவனை அங்கேயிருந்து சடிதியிலே ஓடிவரப்பண்ணுவேன்; நான் அதற்கு விரோதமாகக் கட்டளையிட்டு, அனுப்பத் தெரிந்து கொள்ளப்பட்டவன் யார்? எனக்குச் சமானமானவன் யார்? எனக்கு திட்டஞ்சொல்பவன் யார்? எனக்கு முன்பாக நிற்கப்போகிற மேய்ப்பன் யார்?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ுரண்டு ஓடுகிற யோர்தானிலிருந்து சிங்கத்தைப்போல் பலவானுடைய தாபரத்துக்கு விரோதமாக வருகிறான்; அவனை அங்கேயிருந்து சடிதியிலே ஓடிவரப்பண்ணுவேன்; நான் அதற்கு விரோதமாகக் கட்டளையிட்டு, அனுப்பத் தெரிந்து கொள்ளப்பட்டவன் யார்? எனக்குச் சமானமானவன் யார்? எனக்கு திட்டஞ்சொல்பவன் யார்? எனக்கு முன்பாக நிற்கப்போகிற மேய்ப்பன் யார்?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ுரண்டு ஓடுகிற யோர்தானிலிருந்து சிங்கத்தைப்போல் பலவானுடைய தாபரத்துக்கு விரோதமாக வருகிறான்; அவனை அங்கேயிருந்து சடிதியிலே ஓடிவரப்பண்ணுவேன்; நான் அதற்கு விரோதமாகக் கட்டளையிட்டு, அனுப்பத் தெரிந்து கொள்ளப்பட்டவன் யார்? எனக்குச் சமானமானவன் யார்? எனக்கு திட்டஞ்சொல்பவன் யார்? எனக்கு முன்பாக நிற்கப்போகிற மேய்ப்பன் யார்?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 கர்த்தர் பாபிலோனுக்கு விரோதமாக யோசித்த ஆலோசனையையும் அவர் கல்தேயர் தேசத்துக்கு விரோதமாக நினைத்திருக்கிற நினைவுகளையும் கேளுங்கள்; மெய்யாகவே மந்தையில் சிறியவர்கள் அவர்களைப் பிடித்திழுப்பார்கள்; மெய்யாகவே அவர்கள் இருக்கிற தாபரங்களை அவர் பாழாக்குவார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 கர்த்தர் பாபிலோனுக்கு விரோதமாக யோசித்த ஆலோசனையையும் அவர் கல்தேயர் தேசத்துக்கு விரோதமாக நினைத்திருக்கிற நினைவுகளையும் கேளுங்கள்; மெய்யாகவே மந்தையில் சிறியவர்கள் அவர்களைப் பிடித்திழுப்பார்கள்; மெய்யாகவே அவர்கள் இருக்கிற தாபரங்களை அவர் பாழாக்குவார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ாபிலோன் பிடிபட்டதின் சத்தத்தினால் பூமி அதிரும், அதின் கூப்பிடுதல் ஜாதிகளுக்குள்ளே கேட்கப்ப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જ્યારે એ સમય આવશે ત્યારે ઇસ્રાએલમાં અધર્મ શોધ્યો નહિ જડે, યહૂદિયામાં કોઇ પાપ શોધ્યું નહિ જડ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, જેમને હું જીવતા રહેવા દઇશ તેમને માફ કરીશ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યહોવા કહે છે, “મેરાથાઇમના અને પેકોદના વતનીઓ પીછો પકડો, ચઢાઇ કરો, બંડખોર દેશ બાબિલનો હું ન્ય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ો છું; મેં તમને આજ્ઞા કરી છે તે પ્રમાણે તેઓનો સંહાર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દેશમાં રણનાદ ગાજે છે અને ભયંકર વિનાશ થઇ રહ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બાબિલને હથોડા સમાન બનીને જગતના દેશોના ભૂક્કા બોલાવી દીધા હતા. હવે તે હથોડો ભાંગી ગયો છે. બાબિલ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જી જોઇને લોકો આંચકો અનૂભ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હે બાબિલ! મેં તારા માટે જાળ બિછાવી હતી અને તું તેમાં સપડાઇ ગયો છે. કારણ કે તેં યહોવાની વિરુ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ુદ્ધ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યહોવાએ પોતાનો શસ્ત્રભંડાર ખોલ્યો છે અને પોતાના શત્રુઓ પર પોતાનો ક્રોધાગ્નિ પ્રગટાવવ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સ્ત્રો બહાર કાઢયા છે. બાબિલ પર જે આફત આવી પડશે તે યહોવા દેવ સૈન્યોનો દેવ તરફથી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એ યમિર્યા પ્રબોધક મારફતે બાબિલ અને ખાલદીઓ વિરુદ્ધ આ સંદેશો મોકલાવ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હા, દૂરના દેશોમાંથી સૌ કોઇ તેના પર ચઢી આવો; તેના અનાજના ભંડારો ખોલી નાખો, લૂંટના માલનો અનાજ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મ ઢગલો કરો, એનો નાશ કરો; કશું જ બચવા ન દેશો તેના બધા રહસ્યનો નાશ કરો, કોઇ બાકી ન રહ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સર્વ પ્રજાઓને આ સંદેશો કહો! ઢંઢેરો પિટાવો, બધી પ્રજાઓને જાહેર કરો, છુપાવશો નહિ, ખબર આપો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બાબિલ જીતાયું છે, બઆલ દેવની બેઆબરું થઇ છે, મેરોદાખ દેવના ફુરચા ઉડાવી દેવામાં આવ્યાં છે; બાબિલ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ર્તિઓને શરમજનક કરવામાં આવી છે, તેના પૂતળાંને ભાંગી નાખવામાં આવ્યાં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ના સર્વ ઢોરઢાંખરને પણ મારી નાખો, તેઓની હત્યા થવા માટે નીચે ઊતરી જવા દો! એમના દિવસો ભરાઇ ચૂક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! તેમની સજાનો દિવસ આવી પહોંચ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કારણ કે, ઉત્તરમાંથી એક પ્રજા તેના પર ચઢી આવે છે; તેઓ એ દેશને વેરાન બનાવી દેશે, જ્યાં કોઇ રહે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, જ્યાંથી માણસો અને પશુઓ ભાગી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ધ્યાનથી સાંભળો, બાબિલમાંથી જેઓ ભાગી છૂટયા હતા તે શરણાથીર્ઓ, દેવે બાબિલના લોકો પર બદલો લીધો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વું જાહેર કરવા માટે સિયોન આવ્યા. જેઓએ તેના મંદિરનો નાશ કર્યો છે તેના પર દેવે વૈર વાળ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હોવા કહે છે, “તે દિવસોમાં, તે સમયે, તેઓ સાથે મળીને આવશે, તેઓ રડતાં રડતાં આવશે અને તેમના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ી શોધ કરશે. તેમને ફકત તેઓ જ અને બીજું કોઇ નહિ જોઇ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બાબિલની સામે બાણાવળીઓનો જમાવ કરો, ધનુષ્યબાણ ચલાવનારા સૌ કોઇ નગરને ચારે તરફથી ઘેરી લો. જેથી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ગી જવા પામે નહિ, તેના કૃત્યોનો તેને બદલો આપો, એણે બીજાની જે દશા કરી છે તે એની કરો. કારણ કે, એ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્યે ઇસ્રાએલના પરમપવિત્ર યહોવા પ્રત્યે તોછડાઇથી વત્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 સિયોનના માર્ગ પૂછશે અને તેની તરફ આગળ વધશે. તેઓ કહેશે, ‘આવો, કદી ભૂલી ન જવાય તેવો સનાતન કર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ને આપણે યહોવા સાથેના સંબંધમાં જોડાઇએ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થી યુવાન માણસો ચોકમાં માર્યા જશે. તેના તે જ દિવસે, તેના સર્વ યોદ્ધાઓ માર્યા જશે.” આ યહોવ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મારા લોકો ખોવાયેલાં ઘેટાં જેવાં હતા, તેઓના ઘેટાં પાળકોએ તેમને ભૂલા પડવા દીધા, અને પર્વતો પર ગ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 ભટકવા દીધા, તેઓ પોતાના માર્ગ ભૂલી ગયા અને વાડામાં કઇ રીતે પાછા આવવું તે તેઓને યાદ રહ્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આપણા પ્રભુ સૈન્યોનો દેવ યહોવા કહે છે, “હે અભિમાની લોકો! હું તમારી વિરુદ્ધ છું. હવે તમને શિક્ષ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ો સમય આવી ગ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ે કોઇએ તેમને જોયા, તેઓને મળ્યા તે સર્વ તેઓને ખાઇ ગયા, અને કહ્યું, તેઓ પર આક્રમણ કરવા અમે મુક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ીએ, કારણ કે તેમણે યહોવા તેમના ખરેખરા પોષક (ચરાણ) વિરુદ્ધ જેમનો તેમના પૂર્વજોએ વિશ્વાસ કર્યો હતો પા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ચ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ઇસ્રાએલના લોકો બાબિલમાંથી ભાગી જાઓ! ટોળાને દોરતા બકરાની જેમ આગળ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કારણ કે, હું બળવાન પ્રજાઓના જૂથને બાબિલ વિરુદ્ધ ઉશ્કેરવાનો છું. તેઓ ઉત્તરમાંથી આવી એની સામે મોરચ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ડશે અને એને કબજે કરશે. તેમના બાણાવળીઓ કસાયેલા શિકારીની જેમ કદી ખાલી હાથે પાછા નહિ ફ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બાબિલ લૂંટી લેવામાં આવશે અને એને લૂંટનારા ધરાઇ જાય ત્યાં સુધી લૂંટ ચલાવશે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હોવા કહે છે, “હે બાબિલવાસીઓ, તમે મારી પોતાની ભૂમિને લૂંટી છે; તમે ભલે આનંદ માણો અને મોજ કર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ોચરમાં ઠેકડા મારતા વાછરડાની જેમ દોડો અને ઘોડાની જેમ હણહણ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મ છતાં તમારી માતૃભૂમિ બાબિલને બેઆબરૂ કરવામાં આવશે. તમારા જન્મદાતાઓની નામોશી કરવામાં આવશે; બીજ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ી સમૂહની પ્રજાઓમાં બાબિલનું સ્થાન સૌથી છેલ્લું રહેશે. તમારી ભૂમિ વેરાન સૂકું રણ બન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ારા ક્રોધને કારણે તે નિર્જન બની જશે, તે વેરાન વગડો બની જશે. બાબિલ થઇને જતા સૌ કોઇ તેની હાલ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ઇને ભયભીત થઇ જશે અને તેના સર્વનાશને કારણે તેઓ સિસકારા બોલ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બાબિલની આસપાસ રહેનારી પ્રજાઓ બાબિલ સામે યુદ્ધ માટે ગોઠવાઇ જાઓ, તેને ઘેરી લો, ઓ બાણાવળીઓ! તી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રસાવો, અચકાશો નહિ, કારણ, તેણે મારી વિરુદ્ધ અપરાધ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ની ચારે બાજુએથી રણનાદ જગાવો, જુઓ, તે શરણાગતિ સ્વીકારે છે! તેનો કોટ પડી ગયો છે, યહોવાએ બદ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ીધો છે, તેણે કર્યું હતું તેવું જ તેને કર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બાબિલમાં કોઇને વાવવા કે લણવા દેશો નહિ. લોહીતરસી તરવારથી ભાગીને ત્યાંના બધા વિદેશીઓ પોતાના વતન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ા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ઇસ્રાએલની પ્રજા તો એવાં ઘેટાં જેવી છે કે જેની પાછળ સિંહ પડ્યો હોય, પ્રથમતો આશ્શૂરનો રાજા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ઇ ગયો. પછી બાબિલના રાજા નબૂખાદરેસ્સારે તેઓનાં હાડકા ચાવ્યા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હે અભિમાની પ્રજા, તું ઠોકર ખાઇને પડશે, કોઇ તને મદદ નહિ કરે! હું તારા ગામોમાં આગ લગાડીશ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સપાસનું બધું બાળીને ભસ્મ કરી નાખ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થી ઇસ્રાએલના દેવ, સૈન્યોનો દેવ યહોવા કહે છે, “મેં જે રીતે આશ્શૂરના રાજાને સજા કરી હતી તે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બિલના રાજાને અને તેના દેશને પણ સજા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આ સૈન્યોનો દેવ યહોવાના વચન છે, “ઇસ્રાએલના અને યહૂદિયાના લોકો પર સિતમ ગુજારાઇ રહ્યો છે; તેમને કે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કડનારાઓ તેમને છટકવા દે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પરંતુ તેઓનો ઉદ્ધારક મહાન છે. તેનું નામ ‘યહોવા સર્વસમર્થ’ છે. તે અસરકારક રીતે તેઓના મુકદમ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કીલાત કરશે અને ઇસ્રાએલમાં અને જગતમાં શાંતિ લાવશે. પરંતુ બાબિલમાં અંધાધૂંધી પેદા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ું ઇસ્રાએલને પાછો એના ચરાણમાં લઇ આવીશ, તે કામેર્લ પર્વત અને બાશાન પર ચઢશે. તેની ભૂખ એફ્રાઇમ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િલ્યાદના ડુંગરો પર સંતોષા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યહોવા કહે છે, “બાબિલવાસીઓને માથે, બાબિલના વતનીઓને માથે, તેના આગેવાનો અને સમજણા પુરુષોને મ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વાર ઝઝૂમ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ેના જૂઠા યાજકોને માથે પણ તરવાર ઝઝૂમે છે. તેમની અક્કલ બહેર મારી જશે. તેના યોદ્ધાઓને માથ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વાર ઝઝૂમે છે. તેમના હાથ હેઠા 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તેના ઘોડાઓ તથા રથો યુદ્ધમાં નાશ પામશે. બીજા મિત્ર દેશોમાંથી આવેલા યોદ્ધાઓ સ્ત્રીઓ જેવા નિર્બ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ે, તેની સર્વ સંપત્તિ લૂંટા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તેનાં જળાશયો સુકાઇ જશે, શા માટે? કારણ કે સમગ્ર દેશ મૂર્તિઓથી ભરપૂર છે અને લોકો તે મૂર્તિ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્યેના પ્રેમમાં પાગલ થઇ ગ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આથી ત્યાં બાબિલ નગરમાં વગડાના જાનવરો અને જંગલી વરુઓ વાસો કરશે, શાહમૃગો ત્યાં વસશે. ત્યાં ફરી ક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ો વસશે નહિ અને યુગોના યુગો સુધી તે આમ જ રહ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યહોવા કહે છે કે, “જેમ સદોમ તથા ગમોરા અને તેઓની આસપાસના નગરોનો નાશ કર્યો તેવી જ રીતે હું બાબિલ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શ કરીશ. તે સમયથી તે નગરોમાં કોઇ વસવાટ કરતું નથી, એવી જ રીતે ફરીથી કોઇ બાબિલમાં વસ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જુઓ, ઉત્તરમાંથી એક પ્રજા, એક બળવાન પ્રજા આવી રહી છે; પૃથ્વીને દૂરને છેડે મોટા મોટા રાજાઓ યુદ્ધ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ૈયારી કરી રહ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લોકોએ ધનુષ્ય અને તરવાર ધારણ કરી છે; તેઓ ક્રૂર અને ઘાતકી છે. ઘોડે ચઢીને સાગરની જેમ ગર્જના કર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 છે. એકેએક માણસ, હે બાબિલ, તારી સામે યુદ્ધ માટે સજ્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જ્યારે બાબિલના રાજાએ આ સમાચાર સાંભળ્યાં ત્યારે તેના હાથ લાચાર થઇને હેઠા પડ્યા. પ્રસૂતિની વેદન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ીડાતી સ્ત્રીની જેમ એકાએક આવી પડેલા ભયને કારણે તે તીવ્ર વેદનાથી પીડાવા લાગ્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યહોવા કહે છે, “જેવી રીતે ચારો ચરતાં ઘેટાં પર સિંહ તરાપ મારે, તે જ પ્રમાણે હું બાબિલની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રાટકીશ મને જે કોઇ ગમશે તેને હું તેમની પર નીમીશ. મારા સમાન કોણ છે? અને કોણ મને પડકારી શકે છે? ક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ટાપાળક મારી વિરુદ્ધ ઊભો રહી શક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માટે હવે બાબિલ વિષે મારા મનમાં શી યોજના છે; તે સાંભળી લો; અને ખાલ્દીઓ માટે મેં ઘડેલી યોજનાઓ વિષ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નામાં નાના ઘેટાંને પણ ઘસડી લઇ જશે અને તેમના નસીબે તેમના ઘેટાંના વાડાને ભયગ્રસ્ત કર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બાબિલના પતનથી સમગ્ર પૃથ્વી થથરી ઉઠશે અને તેનો આર્તનાદ બધી પ્રજાઓમાં વિશ્વભરમાં સંભળ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2026-10-20T05:24:27Z</dcterms:created>
  <dcterms:modified xsi:type="dcterms:W3CDTF">2026-10-20T05:24:27Z</dcterms:modified>
  <dc:title>યિર્મેયા : 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